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61" r:id="rId2"/>
    <p:sldId id="258" r:id="rId3"/>
    <p:sldId id="260" r:id="rId4"/>
    <p:sldId id="259" r:id="rId5"/>
    <p:sldId id="257" r:id="rId6"/>
    <p:sldId id="262" r:id="rId7"/>
    <p:sldId id="263" r:id="rId8"/>
    <p:sldId id="264" r:id="rId9"/>
    <p:sldId id="266" r:id="rId10"/>
    <p:sldId id="265" r:id="rId11"/>
    <p:sldId id="267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00FF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70" d="100"/>
          <a:sy n="70" d="100"/>
        </p:scale>
        <p:origin x="-1386" y="-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5CBA929-8E2D-44FE-A37F-1CA05AA0D3C9}" type="datetimeFigureOut">
              <a:rPr lang="ru-RU" smtClean="0"/>
              <a:pPr/>
              <a:t>26.04.2017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05E8025-46D2-4041-B3B6-E8DE4BD2033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26.04.2017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26.04.2017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26.04.2017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26.04.2017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pn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jpeg"/><Relationship Id="rId3" Type="http://schemas.openxmlformats.org/officeDocument/2006/relationships/image" Target="../media/image19.jpeg"/><Relationship Id="rId7" Type="http://schemas.openxmlformats.org/officeDocument/2006/relationships/image" Target="../media/image22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0.jpeg"/><Relationship Id="rId9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85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resimciyiz.com/images/31902674504469874395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5008" y="4500570"/>
            <a:ext cx="2143140" cy="1643074"/>
          </a:xfrm>
          <a:prstGeom prst="rect">
            <a:avLst/>
          </a:prstGeom>
          <a:noFill/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</p:pic>
      <p:sp>
        <p:nvSpPr>
          <p:cNvPr id="3" name="Прямоугольник 2"/>
          <p:cNvSpPr/>
          <p:nvPr/>
        </p:nvSpPr>
        <p:spPr>
          <a:xfrm>
            <a:off x="1619672" y="1196752"/>
            <a:ext cx="5760640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prstTxWarp prst="textDeflateInflate">
              <a:avLst/>
            </a:prstTxWarp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err="1" smtClean="0">
                <a:ln w="1143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фРУКТЫ</a:t>
            </a:r>
            <a:endParaRPr lang="ru-RU" sz="5400" b="1" cap="none" spc="0" dirty="0">
              <a:ln w="11430">
                <a:solidFill>
                  <a:schemeClr val="tx1"/>
                </a:solidFill>
              </a:ln>
              <a:solidFill>
                <a:srgbClr val="FF0000"/>
              </a:soli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19458" name="Picture 2" descr="http://s4.pic4you.ru/y2014/10-31/12216/4688402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357290" y="2714620"/>
            <a:ext cx="4148252" cy="3320654"/>
          </a:xfrm>
          <a:prstGeom prst="rect">
            <a:avLst/>
          </a:prstGeom>
          <a:noFill/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</p:pic>
      <p:sp>
        <p:nvSpPr>
          <p:cNvPr id="9" name="TextBox 8"/>
          <p:cNvSpPr txBox="1"/>
          <p:nvPr/>
        </p:nvSpPr>
        <p:spPr>
          <a:xfrm>
            <a:off x="4643438" y="3357562"/>
            <a:ext cx="3286148" cy="1015663"/>
          </a:xfrm>
          <a:prstGeom prst="rect">
            <a:avLst/>
          </a:prstGeom>
          <a:effectLst>
            <a:glow rad="1016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Monotype Corsiva" pitchFamily="66" charset="0"/>
              </a:rPr>
              <a:t>Подготовила – воспитатель </a:t>
            </a:r>
          </a:p>
          <a:p>
            <a:pPr algn="ctr"/>
            <a:r>
              <a:rPr lang="ru-RU" sz="20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Monotype Corsiva" pitchFamily="66" charset="0"/>
              </a:rPr>
              <a:t>Буцаева</a:t>
            </a:r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Monotype Corsiva" pitchFamily="66" charset="0"/>
              </a:rPr>
              <a:t> Оксана Дмитриевна, </a:t>
            </a:r>
          </a:p>
          <a:p>
            <a:pPr algn="ctr"/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Monotype Corsiva" pitchFamily="66" charset="0"/>
              </a:rPr>
              <a:t>МКДОУ «Детский сад № 33</a:t>
            </a:r>
            <a:endParaRPr lang="ru-RU" sz="2000" dirty="0">
              <a:solidFill>
                <a:schemeClr val="tx1">
                  <a:lumMod val="95000"/>
                  <a:lumOff val="5000"/>
                </a:schemeClr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11111\Desktop\Рисунок1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9218" name="Picture 2" descr="C:\Users\11111\Desktop\икт\картинки для презентации\Без названия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5984" y="928670"/>
            <a:ext cx="4654568" cy="488835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11111\Desktop\Рисунок1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16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1428728" y="2357430"/>
            <a:ext cx="657229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7030A0"/>
                </a:solidFill>
              </a:rPr>
              <a:t>Спасибо за внимание!</a:t>
            </a:r>
            <a:endParaRPr lang="ru-RU" sz="4800" b="1" dirty="0">
              <a:solidFill>
                <a:srgbClr val="7030A0"/>
              </a:solidFill>
            </a:endParaRPr>
          </a:p>
        </p:txBody>
      </p:sp>
      <p:pic>
        <p:nvPicPr>
          <p:cNvPr id="10242" name="Picture 2" descr="C:\Users\11111\Desktop\икт\картинки для презентации\Без названия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14876" y="3143248"/>
            <a:ext cx="2786082" cy="292602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11111\Desktop\икт\картинки для презентации\0_8ee87_4c7b026b_orig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43042" y="1071546"/>
            <a:ext cx="5643602" cy="4262466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11111\Desktop\икт\картинки для презентации\Без названия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14480" y="1285859"/>
            <a:ext cx="5500726" cy="4254917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11111\Desktop\икт\картинки для презентации\yellowapple.gif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357950" y="2143116"/>
            <a:ext cx="1643074" cy="2265142"/>
          </a:xfrm>
          <a:prstGeom prst="rect">
            <a:avLst/>
          </a:prstGeom>
          <a:noFill/>
        </p:spPr>
      </p:pic>
      <p:pic>
        <p:nvPicPr>
          <p:cNvPr id="3075" name="Picture 3" descr="C:\Users\11111\Desktop\икт\картинки для презентации\Без названия (1)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85786" y="2571744"/>
            <a:ext cx="1856097" cy="1847848"/>
          </a:xfrm>
          <a:prstGeom prst="rect">
            <a:avLst/>
          </a:prstGeom>
          <a:noFill/>
        </p:spPr>
      </p:pic>
      <p:pic>
        <p:nvPicPr>
          <p:cNvPr id="3076" name="Picture 4" descr="C:\Users\11111\Desktop\икт\картинки для презентации\Яблоко.JPG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643306" y="642918"/>
            <a:ext cx="1712280" cy="1857388"/>
          </a:xfrm>
          <a:prstGeom prst="rect">
            <a:avLst/>
          </a:prstGeom>
          <a:noFill/>
        </p:spPr>
      </p:pic>
      <p:pic>
        <p:nvPicPr>
          <p:cNvPr id="3077" name="Picture 5" descr="C:\Users\11111\Desktop\икт\картинки для презентации\yablonya.pn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357422" y="1500174"/>
            <a:ext cx="3815951" cy="5087934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11111\Desktop\икт\картинки для презентации\4cd4eaee1c7cc4757d33459591114de7_XL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15008" y="1857364"/>
            <a:ext cx="2857500" cy="2857500"/>
          </a:xfrm>
          <a:prstGeom prst="rect">
            <a:avLst/>
          </a:prstGeom>
          <a:noFill/>
        </p:spPr>
      </p:pic>
      <p:pic>
        <p:nvPicPr>
          <p:cNvPr id="4099" name="Picture 3" descr="C:\Users\11111\Desktop\икт\картинки для презентации\images (1)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929058" y="571480"/>
            <a:ext cx="1413491" cy="1928826"/>
          </a:xfrm>
          <a:prstGeom prst="rect">
            <a:avLst/>
          </a:prstGeom>
          <a:noFill/>
        </p:spPr>
      </p:pic>
      <p:pic>
        <p:nvPicPr>
          <p:cNvPr id="4100" name="Picture 4" descr="C:\Users\11111\Desktop\икт\картинки для презентации\images.jpg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142976" y="1857364"/>
            <a:ext cx="1724025" cy="2647950"/>
          </a:xfrm>
          <a:prstGeom prst="rect">
            <a:avLst/>
          </a:prstGeom>
          <a:noFill/>
        </p:spPr>
      </p:pic>
      <p:pic>
        <p:nvPicPr>
          <p:cNvPr id="4101" name="Picture 5" descr="C:\Users\11111\Desktop\икт\картинки для презентации\Без названия (4).jpg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EFFFB"/>
              </a:clrFrom>
              <a:clrTo>
                <a:srgbClr val="FEFFFB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571736" y="2038333"/>
            <a:ext cx="3840372" cy="4819667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11111\Desktop\икт\картинки для презентации\images (2)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71538" y="1071546"/>
            <a:ext cx="3856037" cy="4570417"/>
          </a:xfrm>
          <a:prstGeom prst="rect">
            <a:avLst/>
          </a:prstGeom>
          <a:noFill/>
        </p:spPr>
      </p:pic>
      <p:pic>
        <p:nvPicPr>
          <p:cNvPr id="5123" name="Picture 3" descr="C:\Users\11111\Desktop\икт\картинки для презентации\Без названия (3)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500562" y="2357430"/>
            <a:ext cx="2714644" cy="2247900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146" name="Picture 2" descr="C:\Users\11111\Desktop\Рисунок1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-42873"/>
            <a:ext cx="9143999" cy="6900873"/>
          </a:xfrm>
          <a:prstGeom prst="rect">
            <a:avLst/>
          </a:prstGeom>
          <a:noFill/>
        </p:spPr>
      </p:pic>
      <p:pic>
        <p:nvPicPr>
          <p:cNvPr id="6147" name="Picture 3" descr="C:\Users\11111\Desktop\икт\картинки для презентации\Без названия (5)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71538" y="1071546"/>
            <a:ext cx="3813178" cy="2945867"/>
          </a:xfrm>
          <a:prstGeom prst="rect">
            <a:avLst/>
          </a:prstGeom>
          <a:noFill/>
        </p:spPr>
      </p:pic>
      <p:pic>
        <p:nvPicPr>
          <p:cNvPr id="6148" name="Picture 4" descr="C:\Users\11111\Desktop\икт\картинки для презентации\images (3)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857620" y="2571744"/>
            <a:ext cx="4000528" cy="333377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11111\Desktop\Рисунок1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16"/>
          </a:xfrm>
          <a:prstGeom prst="rect">
            <a:avLst/>
          </a:prstGeom>
          <a:noFill/>
        </p:spPr>
      </p:pic>
      <p:pic>
        <p:nvPicPr>
          <p:cNvPr id="7170" name="Picture 2" descr="C:\Users\11111\Desktop\икт\картинки для презентации\peash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1472" y="571480"/>
            <a:ext cx="2667000" cy="2152650"/>
          </a:xfrm>
          <a:prstGeom prst="rect">
            <a:avLst/>
          </a:prstGeom>
          <a:noFill/>
        </p:spPr>
      </p:pic>
      <p:pic>
        <p:nvPicPr>
          <p:cNvPr id="7172" name="Picture 4" descr="C:\Users\11111\Desktop\икт\картинки для презентации\4cd4eaee1c7cc4757d33459591114de7_XL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428992" y="4000504"/>
            <a:ext cx="2212961" cy="2212961"/>
          </a:xfrm>
          <a:prstGeom prst="rect">
            <a:avLst/>
          </a:prstGeom>
          <a:noFill/>
        </p:spPr>
      </p:pic>
      <p:pic>
        <p:nvPicPr>
          <p:cNvPr id="7173" name="Picture 5" descr="C:\Users\11111\Desktop\икт\картинки для презентации\Без названия (6).jpg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42910" y="3143248"/>
            <a:ext cx="2533650" cy="1809750"/>
          </a:xfrm>
          <a:prstGeom prst="rect">
            <a:avLst/>
          </a:prstGeom>
          <a:noFill/>
        </p:spPr>
      </p:pic>
      <p:pic>
        <p:nvPicPr>
          <p:cNvPr id="7174" name="Picture 6" descr="C:\Users\11111\Desktop\икт\картинки для презентации\Без названия (7).jpg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EFD"/>
              </a:clrFrom>
              <a:clrTo>
                <a:srgbClr val="FFFE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643570" y="571480"/>
            <a:ext cx="2324100" cy="1962150"/>
          </a:xfrm>
          <a:prstGeom prst="rect">
            <a:avLst/>
          </a:prstGeom>
          <a:noFill/>
        </p:spPr>
      </p:pic>
      <p:pic>
        <p:nvPicPr>
          <p:cNvPr id="7175" name="Picture 7" descr="C:\Users\11111\Desktop\икт\картинки для презентации\Без названия (8).jpg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428992" y="2285992"/>
            <a:ext cx="2466975" cy="1847850"/>
          </a:xfrm>
          <a:prstGeom prst="rect">
            <a:avLst/>
          </a:prstGeom>
          <a:noFill/>
        </p:spPr>
      </p:pic>
      <p:pic>
        <p:nvPicPr>
          <p:cNvPr id="7176" name="Picture 8" descr="C:\Users\11111\Desktop\икт\картинки для презентации\Без названия (9).jp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5857884" y="2928934"/>
            <a:ext cx="2143125" cy="2143125"/>
          </a:xfrm>
          <a:prstGeom prst="rect">
            <a:avLst/>
          </a:prstGeom>
          <a:noFill/>
        </p:spPr>
      </p:pic>
      <p:pic>
        <p:nvPicPr>
          <p:cNvPr id="7177" name="Picture 9" descr="C:\Users\11111\Desktop\икт\картинки для презентации\Без названия (1).jpg"/>
          <p:cNvPicPr>
            <a:picLocks noChangeAspect="1" noChangeArrowheads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00430" y="571480"/>
            <a:ext cx="2143125" cy="2133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11111\Desktop\Рисунок1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8194" name="Picture 2" descr="C:\Users\11111\Desktop\икт\картинки для презентации\recept_pirog_yablochnyj_tvorozhnyj-1018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EDE9DE"/>
              </a:clrFrom>
              <a:clrTo>
                <a:srgbClr val="EDE9DE">
                  <a:alpha val="0"/>
                </a:srgbClr>
              </a:clrTo>
            </a:clrChange>
          </a:blip>
          <a:srcRect r="-1728" b="2632"/>
          <a:stretch>
            <a:fillRect/>
          </a:stretch>
        </p:blipFill>
        <p:spPr bwMode="auto">
          <a:xfrm>
            <a:off x="1285852" y="3357562"/>
            <a:ext cx="4143404" cy="2643206"/>
          </a:xfrm>
          <a:prstGeom prst="rect">
            <a:avLst/>
          </a:prstGeom>
          <a:noFill/>
        </p:spPr>
      </p:pic>
      <p:pic>
        <p:nvPicPr>
          <p:cNvPr id="8195" name="Picture 3" descr="C:\Users\11111\Desktop\икт\картинки для презентации\varene2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3108" y="857232"/>
            <a:ext cx="4813593" cy="2484435"/>
          </a:xfrm>
          <a:prstGeom prst="rect">
            <a:avLst/>
          </a:prstGeom>
          <a:noFill/>
        </p:spPr>
      </p:pic>
      <p:pic>
        <p:nvPicPr>
          <p:cNvPr id="8196" name="Picture 4" descr="C:\Users\11111\Desktop\икт\картинки для презентации\Без названия (10)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715008" y="3643314"/>
            <a:ext cx="1971675" cy="23145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0" dur="2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3" dur="20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90</TotalTime>
  <Words>18</Words>
  <Application>Microsoft Office PowerPoint</Application>
  <PresentationFormat>Экран (4:3)</PresentationFormat>
  <Paragraphs>5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Администратор</dc:creator>
  <cp:lastModifiedBy>11111</cp:lastModifiedBy>
  <cp:revision>15</cp:revision>
  <dcterms:created xsi:type="dcterms:W3CDTF">2015-01-04T14:01:46Z</dcterms:created>
  <dcterms:modified xsi:type="dcterms:W3CDTF">2017-04-26T02:14:04Z</dcterms:modified>
</cp:coreProperties>
</file>