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sldIdLst>
    <p:sldId id="256" r:id="rId2"/>
    <p:sldId id="286" r:id="rId3"/>
    <p:sldId id="267" r:id="rId4"/>
    <p:sldId id="274" r:id="rId5"/>
    <p:sldId id="272" r:id="rId6"/>
    <p:sldId id="262" r:id="rId7"/>
    <p:sldId id="268" r:id="rId8"/>
    <p:sldId id="277" r:id="rId9"/>
    <p:sldId id="288" r:id="rId10"/>
    <p:sldId id="289" r:id="rId11"/>
    <p:sldId id="28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40" autoAdjust="0"/>
  </p:normalViewPr>
  <p:slideViewPr>
    <p:cSldViewPr>
      <p:cViewPr varScale="1">
        <p:scale>
          <a:sx n="87" d="100"/>
          <a:sy n="87" d="100"/>
        </p:scale>
        <p:origin x="109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BF2435-1055-4CB8-B4EF-1DF2E16F0740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76EACC-37B4-4C04-8F3E-95CB00C898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217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AC7C82A-9C81-45C9-8B02-2ADEE0E274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E0238F2-40F5-4194-92F6-6B0ECD3765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C7C82A-9C81-45C9-8B02-2ADEE0E274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0238F2-40F5-4194-92F6-6B0ECD376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C7C82A-9C81-45C9-8B02-2ADEE0E274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0238F2-40F5-4194-92F6-6B0ECD376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C7C82A-9C81-45C9-8B02-2ADEE0E274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0238F2-40F5-4194-92F6-6B0ECD376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AC7C82A-9C81-45C9-8B02-2ADEE0E274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E0238F2-40F5-4194-92F6-6B0ECD3765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C7C82A-9C81-45C9-8B02-2ADEE0E274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E0238F2-40F5-4194-92F6-6B0ECD3765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C7C82A-9C81-45C9-8B02-2ADEE0E274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E0238F2-40F5-4194-92F6-6B0ECD376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C7C82A-9C81-45C9-8B02-2ADEE0E274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0238F2-40F5-4194-92F6-6B0ECD3765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C7C82A-9C81-45C9-8B02-2ADEE0E274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0238F2-40F5-4194-92F6-6B0ECD376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AC7C82A-9C81-45C9-8B02-2ADEE0E274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E0238F2-40F5-4194-92F6-6B0ECD3765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AC7C82A-9C81-45C9-8B02-2ADEE0E274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E0238F2-40F5-4194-92F6-6B0ECD3765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AC7C82A-9C81-45C9-8B02-2ADEE0E274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E0238F2-40F5-4194-92F6-6B0ECD3765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212976"/>
            <a:ext cx="7772400" cy="30243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Город Зеленодольск </a:t>
            </a:r>
            <a:br>
              <a:rPr lang="ru-RU" dirty="0" smtClean="0">
                <a:solidFill>
                  <a:schemeClr val="tx2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5373216"/>
            <a:ext cx="4824536" cy="648072"/>
          </a:xfrm>
        </p:spPr>
        <p:txBody>
          <a:bodyPr>
            <a:noAutofit/>
          </a:bodyPr>
          <a:lstStyle/>
          <a:p>
            <a:endParaRPr lang="ru-RU" sz="4000" dirty="0">
              <a:solidFill>
                <a:schemeClr val="tx2"/>
              </a:solidFill>
            </a:endParaRPr>
          </a:p>
        </p:txBody>
      </p:sp>
      <p:pic>
        <p:nvPicPr>
          <p:cNvPr id="1028" name="Picture 4" descr="http://im4-tub-ru.yandex.net/i?id=51669124-4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548680"/>
            <a:ext cx="1800200" cy="1584176"/>
          </a:xfrm>
          <a:prstGeom prst="rect">
            <a:avLst/>
          </a:prstGeom>
          <a:noFill/>
        </p:spPr>
      </p:pic>
      <p:pic>
        <p:nvPicPr>
          <p:cNvPr id="10242" name="Picture 2" descr="Картинка 1 из 35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4664"/>
            <a:ext cx="5753100" cy="4314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916832"/>
            <a:ext cx="7341456" cy="108000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6" name="Прямоугольник 5"/>
          <p:cNvSpPr/>
          <p:nvPr/>
        </p:nvSpPr>
        <p:spPr>
          <a:xfrm>
            <a:off x="2301223" y="781483"/>
            <a:ext cx="46274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САМОСТОЯТЕЛЬНАЯ РАБОТА 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281939"/>
            <a:ext cx="4572000" cy="175124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Домашнее задание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«Вычислите наиболее простым способом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а) 5,94•0,07+0,33•5,94+0,4•0,06;                                         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б) 6,85•3,2-6,85•1,7-1,5•6,85.                                                        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04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928670"/>
            <a:ext cx="40005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По- над  Волгой  на откосе</a:t>
            </a:r>
          </a:p>
          <a:p>
            <a:r>
              <a:rPr lang="ru-RU" sz="2000" b="1" dirty="0" smtClean="0"/>
              <a:t>Город   наш  у  синих вод. </a:t>
            </a:r>
          </a:p>
          <a:p>
            <a:r>
              <a:rPr lang="ru-RU" sz="2000" b="1" dirty="0" smtClean="0"/>
              <a:t>Может,  то  не город  вовсе,</a:t>
            </a:r>
          </a:p>
          <a:p>
            <a:r>
              <a:rPr lang="ru-RU" sz="2000" b="1" dirty="0" smtClean="0"/>
              <a:t>А  зелёный  пароход?</a:t>
            </a:r>
          </a:p>
          <a:p>
            <a:r>
              <a:rPr lang="ru-RU" sz="2000" b="1" dirty="0" smtClean="0"/>
              <a:t>В воображенье  не  впервые </a:t>
            </a:r>
          </a:p>
          <a:p>
            <a:r>
              <a:rPr lang="ru-RU" sz="2000" b="1" dirty="0" smtClean="0"/>
              <a:t>Явь  с  фантазией  сплелись:</a:t>
            </a:r>
          </a:p>
          <a:p>
            <a:r>
              <a:rPr lang="ru-RU" sz="2000" b="1" dirty="0" smtClean="0"/>
              <a:t>То не сосны вековые –</a:t>
            </a:r>
          </a:p>
          <a:p>
            <a:r>
              <a:rPr lang="ru-RU" sz="2000" b="1" dirty="0" smtClean="0"/>
              <a:t>Мачты в небо поднялись!</a:t>
            </a:r>
          </a:p>
          <a:p>
            <a:r>
              <a:rPr lang="ru-RU" sz="2000" b="1" dirty="0" smtClean="0"/>
              <a:t>Мыслю:   палубой  дороги,</a:t>
            </a:r>
          </a:p>
          <a:p>
            <a:r>
              <a:rPr lang="ru-RU" sz="2000" b="1" dirty="0" smtClean="0"/>
              <a:t>А  каютами  –  дома.</a:t>
            </a:r>
          </a:p>
          <a:p>
            <a:r>
              <a:rPr lang="ru-RU" sz="2000" b="1" dirty="0" smtClean="0"/>
              <a:t>Здесь людей хороших  много,</a:t>
            </a:r>
          </a:p>
          <a:p>
            <a:r>
              <a:rPr lang="ru-RU" sz="2000" b="1" dirty="0" smtClean="0"/>
              <a:t>Дел хороших -  закрома!</a:t>
            </a:r>
          </a:p>
          <a:p>
            <a:r>
              <a:rPr lang="ru-RU" sz="2000" b="1" dirty="0" smtClean="0"/>
              <a:t>Я  на счастье  клич  свой  кину </a:t>
            </a:r>
          </a:p>
          <a:p>
            <a:r>
              <a:rPr lang="ru-RU" sz="2000" b="1" dirty="0" smtClean="0"/>
              <a:t>В голубой фарватер  вод:</a:t>
            </a:r>
          </a:p>
          <a:p>
            <a:r>
              <a:rPr lang="ru-RU" sz="2000" b="1" dirty="0" smtClean="0"/>
              <a:t>«Футов  шесть  тебе под килем,</a:t>
            </a:r>
          </a:p>
          <a:p>
            <a:r>
              <a:rPr lang="ru-RU" sz="2000" b="1" dirty="0" smtClean="0"/>
              <a:t>Мой  зелёный  пароход!»</a:t>
            </a:r>
            <a:endParaRPr lang="ru-RU" sz="20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643050"/>
            <a:ext cx="450059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3116"/>
            <a:ext cx="36433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По- над  Волгой  на откосе</a:t>
            </a:r>
          </a:p>
          <a:p>
            <a:r>
              <a:rPr lang="ru-RU" b="1" dirty="0" smtClean="0"/>
              <a:t>Город   наш  у  синих вод. </a:t>
            </a:r>
          </a:p>
          <a:p>
            <a:r>
              <a:rPr lang="ru-RU" b="1" dirty="0" smtClean="0"/>
              <a:t>Может,  то  не город  вовсе,</a:t>
            </a:r>
          </a:p>
          <a:p>
            <a:r>
              <a:rPr lang="ru-RU" b="1" dirty="0" smtClean="0"/>
              <a:t>А  зелёный  пароход?</a:t>
            </a:r>
          </a:p>
          <a:p>
            <a:r>
              <a:rPr lang="ru-RU" b="1" dirty="0" smtClean="0"/>
              <a:t>В воображенье  не  впервые </a:t>
            </a:r>
          </a:p>
          <a:p>
            <a:r>
              <a:rPr lang="ru-RU" b="1" dirty="0" smtClean="0"/>
              <a:t>Явь  с  фантазией  сплелись:</a:t>
            </a:r>
          </a:p>
          <a:p>
            <a:r>
              <a:rPr lang="ru-RU" b="1" dirty="0" smtClean="0"/>
              <a:t>То не сосны вековые –</a:t>
            </a:r>
          </a:p>
          <a:p>
            <a:r>
              <a:rPr lang="ru-RU" b="1" dirty="0" smtClean="0"/>
              <a:t>Мачты в небо поднялись!</a:t>
            </a:r>
          </a:p>
          <a:p>
            <a:r>
              <a:rPr lang="ru-RU" b="1" dirty="0" smtClean="0"/>
              <a:t>Мыслю:   палубой  дороги,</a:t>
            </a:r>
          </a:p>
          <a:p>
            <a:r>
              <a:rPr lang="ru-RU" b="1" dirty="0" smtClean="0"/>
              <a:t>А  каютами  –  дома.</a:t>
            </a:r>
          </a:p>
          <a:p>
            <a:r>
              <a:rPr lang="ru-RU" b="1" dirty="0" smtClean="0"/>
              <a:t>Здесь людей хороших  много,</a:t>
            </a:r>
          </a:p>
          <a:p>
            <a:r>
              <a:rPr lang="ru-RU" b="1" dirty="0" smtClean="0"/>
              <a:t>Дел хороших -  закрома!</a:t>
            </a:r>
          </a:p>
          <a:p>
            <a:r>
              <a:rPr lang="ru-RU" b="1" dirty="0" smtClean="0"/>
              <a:t>Я  на счастье  клич  свой  кину </a:t>
            </a:r>
          </a:p>
          <a:p>
            <a:r>
              <a:rPr lang="ru-RU" b="1" dirty="0" smtClean="0"/>
              <a:t>В голубой фарватер  вод:</a:t>
            </a:r>
          </a:p>
          <a:p>
            <a:r>
              <a:rPr lang="ru-RU" b="1" dirty="0" smtClean="0"/>
              <a:t>«Футов  шесть  тебе под килем,</a:t>
            </a:r>
          </a:p>
          <a:p>
            <a:r>
              <a:rPr lang="ru-RU" b="1" dirty="0" smtClean="0"/>
              <a:t>Мой  зелёный  пароход!»</a:t>
            </a:r>
            <a:endParaRPr lang="ru-RU" b="1" dirty="0"/>
          </a:p>
        </p:txBody>
      </p:sp>
      <p:pic>
        <p:nvPicPr>
          <p:cNvPr id="1028" name="Picture 4" descr="http://www.zelenodolsk.ru/images/album/2/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42852"/>
            <a:ext cx="5753100" cy="357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402602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355976" y="302359"/>
            <a:ext cx="457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Зеленодольск — пятый по величине город Татарстана, центр </a:t>
            </a:r>
            <a:r>
              <a:rPr lang="ru-RU" sz="2800" dirty="0" err="1" smtClean="0"/>
              <a:t>Зеленодольского</a:t>
            </a:r>
            <a:r>
              <a:rPr lang="ru-RU" sz="2800" dirty="0" smtClean="0"/>
              <a:t> района с 1958 г. </a:t>
            </a:r>
            <a:endParaRPr lang="en-US" sz="2800" dirty="0" smtClean="0"/>
          </a:p>
          <a:p>
            <a:r>
              <a:rPr lang="ru-RU" sz="2800" dirty="0" smtClean="0"/>
              <a:t>Зеленодольск расположен в северо-западной части Республики Татарстан на левобережье реки Волга, в 40 километрах к западу от Казани. </a:t>
            </a:r>
            <a:endParaRPr lang="en-US" sz="2800" dirty="0" smtClean="0"/>
          </a:p>
          <a:p>
            <a:r>
              <a:rPr lang="ru-RU" sz="2800" dirty="0" err="1" smtClean="0"/>
              <a:t>Зеленодольский</a:t>
            </a:r>
            <a:r>
              <a:rPr lang="ru-RU" sz="2800" dirty="0" smtClean="0"/>
              <a:t> район граничит с Чувашской Республикой и Республикой Марий Эл.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4581127"/>
          <a:ext cx="8352930" cy="1379036"/>
        </p:xfrm>
        <a:graphic>
          <a:graphicData uri="http://schemas.openxmlformats.org/drawingml/2006/table">
            <a:tbl>
              <a:tblPr/>
              <a:tblGrid>
                <a:gridCol w="1043789"/>
                <a:gridCol w="1043789"/>
                <a:gridCol w="1043789"/>
                <a:gridCol w="939808"/>
                <a:gridCol w="912505"/>
                <a:gridCol w="772120"/>
                <a:gridCol w="1895202"/>
                <a:gridCol w="701928"/>
              </a:tblGrid>
              <a:tr h="4798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     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      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       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      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aseline="0" dirty="0" smtClean="0"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      Щ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1932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1613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865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1897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1913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80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1551,245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714348" y="714356"/>
            <a:ext cx="6048672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3730 * 0, 5 =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402, 5 * 4, 8 =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1528,75+368,25=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161300 : 100 =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171,9 – 91,9 =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1,913*1000 =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310,249 : 0,2 =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200 * 0,01 =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анорама остр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4248472" cy="187220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2636912"/>
            <a:ext cx="874846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kern="10" dirty="0">
                <a:ln w="9525">
                  <a:noFill/>
                  <a:miter lim="800000"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</a:t>
            </a:r>
            <a:r>
              <a:rPr lang="ru-RU" kern="10" dirty="0" smtClean="0">
                <a:ln w="9525">
                  <a:noFill/>
                  <a:miter lim="800000"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    </a:t>
            </a:r>
            <a:r>
              <a:rPr lang="ru-RU" sz="6600" kern="10" dirty="0" smtClean="0">
                <a:ln w="9525">
                  <a:noFill/>
                  <a:miter lim="800000"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Самое,  самое,    самое</a:t>
            </a:r>
            <a:endParaRPr lang="ru-RU" sz="6600" dirty="0"/>
          </a:p>
        </p:txBody>
      </p:sp>
      <p:pic>
        <p:nvPicPr>
          <p:cNvPr id="1030" name="Picture 6" descr="http://im4-tub-ru.yandex.net/i?id=131542986-53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17032"/>
            <a:ext cx="3888432" cy="2708920"/>
          </a:xfrm>
          <a:prstGeom prst="rect">
            <a:avLst/>
          </a:prstGeom>
          <a:noFill/>
        </p:spPr>
      </p:pic>
      <p:pic>
        <p:nvPicPr>
          <p:cNvPr id="1032" name="Picture 8" descr="Серая цапл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717032"/>
            <a:ext cx="2524125" cy="2930278"/>
          </a:xfrm>
          <a:prstGeom prst="rect">
            <a:avLst/>
          </a:prstGeom>
          <a:noFill/>
        </p:spPr>
      </p:pic>
      <p:pic>
        <p:nvPicPr>
          <p:cNvPr id="9" name="Picture 4" descr="Картинка 2 из 337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76672"/>
            <a:ext cx="3744416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20688"/>
            <a:ext cx="7508696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620688"/>
            <a:ext cx="777686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Мост открыли 11 июля 1913 года в дни празднования 300-летия дома Романовых. Этот мост по мощности пролетов первый в Европе и второй после Америки, Всего было смонтировано шесть пролетов. Каждый имел в длину семьдесят пять сажен, т.е. </a:t>
            </a:r>
            <a:r>
              <a:rPr lang="en-US" sz="2800" dirty="0" smtClean="0"/>
              <a:t>158,4</a:t>
            </a:r>
            <a:r>
              <a:rPr lang="ru-RU" sz="2800" dirty="0" smtClean="0"/>
              <a:t>метра, весил около восьмидесяти пяти тысяч пудов,. Высота фермы посередине пролета составляла одиннадцать сажен, т.е. 19,25 метра, ширина моста - четыре сажени, т.е. семь метров.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000372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/>
          </a:p>
          <a:p>
            <a:r>
              <a:rPr lang="ru-RU" sz="2800" dirty="0" smtClean="0"/>
              <a:t>Вычислите длину моста, если  в нем 6 пролетов</a:t>
            </a:r>
            <a:r>
              <a:rPr lang="en-US" sz="2800" dirty="0" smtClean="0"/>
              <a:t>.</a:t>
            </a:r>
            <a:r>
              <a:rPr lang="ru-RU" sz="2800" dirty="0" smtClean="0"/>
              <a:t> Длина каждого пролета 158,4 м . Необходимо учесть 112,8 м подъездных путей.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4857760"/>
            <a:ext cx="80648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Вычислите вес моста до реконструкции.</a:t>
            </a:r>
          </a:p>
          <a:p>
            <a:r>
              <a:rPr lang="ru-RU" sz="2800" dirty="0" smtClean="0"/>
              <a:t> Каждый пролет имел  длину  158,4 метра и весил около восьмидесяти пяти тысяч пудов. Ответ запишите в тысячах тонн. </a:t>
            </a:r>
            <a:endParaRPr lang="ru-RU" sz="2800" dirty="0"/>
          </a:p>
        </p:txBody>
      </p:sp>
      <p:pic>
        <p:nvPicPr>
          <p:cNvPr id="4098" name="Picture 2" descr="http://img-fotki.yandex.ru/get/5403/lexandre.a7/0_37a9e_365c0f41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52"/>
            <a:ext cx="7000924" cy="3146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zelendol.ru/upload/Image/Img%201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786058"/>
            <a:ext cx="4000496" cy="3672408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290"/>
            <a:ext cx="453650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85720" y="3929066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Население   </a:t>
            </a:r>
            <a:r>
              <a:rPr lang="ru-RU" sz="2000" dirty="0" err="1" smtClean="0"/>
              <a:t>Зеленодольского</a:t>
            </a:r>
            <a:r>
              <a:rPr lang="ru-RU" sz="2000" dirty="0" smtClean="0"/>
              <a:t>  Муниципального района составляет 162,4 тыс. человек.</a:t>
            </a:r>
          </a:p>
          <a:p>
            <a:r>
              <a:rPr lang="ru-RU" sz="2000" dirty="0" smtClean="0"/>
              <a:t>1/2  населения составляют русские, 7/8  </a:t>
            </a:r>
            <a:r>
              <a:rPr lang="ru-RU" sz="2000" dirty="0" err="1" smtClean="0"/>
              <a:t>остатка-татары</a:t>
            </a:r>
            <a:r>
              <a:rPr lang="ru-RU" sz="2000" dirty="0" smtClean="0"/>
              <a:t>. Сколько тысяч человек составляют остальные народы?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1140</TotalTime>
  <Words>452</Words>
  <Application>Microsoft Office PowerPoint</Application>
  <PresentationFormat>Экран (4:3)</PresentationFormat>
  <Paragraphs>73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Cambria</vt:lpstr>
      <vt:lpstr>Impact</vt:lpstr>
      <vt:lpstr>Rockwell</vt:lpstr>
      <vt:lpstr>Times New Roman</vt:lpstr>
      <vt:lpstr>Wingdings 2</vt:lpstr>
      <vt:lpstr>Литейная</vt:lpstr>
      <vt:lpstr>Город Зеленодольск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Ilyas Sakhapov</cp:lastModifiedBy>
  <cp:revision>110</cp:revision>
  <dcterms:created xsi:type="dcterms:W3CDTF">2012-02-15T11:02:32Z</dcterms:created>
  <dcterms:modified xsi:type="dcterms:W3CDTF">2016-01-02T13:45:04Z</dcterms:modified>
</cp:coreProperties>
</file>