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87" r:id="rId3"/>
    <p:sldId id="288" r:id="rId4"/>
    <p:sldId id="286" r:id="rId5"/>
    <p:sldId id="277" r:id="rId6"/>
    <p:sldId id="278" r:id="rId7"/>
    <p:sldId id="279" r:id="rId8"/>
    <p:sldId id="284" r:id="rId9"/>
    <p:sldId id="280" r:id="rId10"/>
    <p:sldId id="285" r:id="rId11"/>
    <p:sldId id="281" r:id="rId12"/>
    <p:sldId id="282" r:id="rId13"/>
    <p:sldId id="283" r:id="rId14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3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4D244-1699-4E09-BA62-E9BF9BB5BE3D}" type="datetimeFigureOut">
              <a:rPr lang="ru-RU"/>
              <a:pPr>
                <a:defRPr/>
              </a:pPr>
              <a:t>12.05.2017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0EAA4A-972E-4FFF-9AD1-8E817E0E6AF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30301649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221F2D-077F-4A58-B45C-342121FCF695}" type="datetimeFigureOut">
              <a:rPr lang="ru-RU"/>
              <a:pPr>
                <a:defRPr/>
              </a:pPr>
              <a:t>12.05.2017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157C95-1855-459B-84DE-B5D8276C73C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21750520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F819B7-D304-429B-9694-2FBE0F19421F}" type="datetimeFigureOut">
              <a:rPr lang="ru-RU"/>
              <a:pPr>
                <a:defRPr/>
              </a:pPr>
              <a:t>12.05.2017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F44CB0-6AF3-4735-9D61-A2D314E5460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39404955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F13729-2376-4330-B95A-B7FC0CFE4CA1}" type="datetimeFigureOut">
              <a:rPr lang="ru-RU"/>
              <a:pPr>
                <a:defRPr/>
              </a:pPr>
              <a:t>12.05.2017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C26564-0280-4E69-AD18-10055D772C9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789894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79226B-3DEC-4DDD-BC98-7BB5A830C46B}" type="datetimeFigureOut">
              <a:rPr lang="ru-RU"/>
              <a:pPr>
                <a:defRPr/>
              </a:pPr>
              <a:t>12.05.2017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5C3462-4F7D-4631-A00E-58A7378FFBA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374362952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7B7F5-4738-4B7C-8262-0AB5AFAF266C}" type="datetimeFigureOut">
              <a:rPr lang="ru-RU"/>
              <a:pPr>
                <a:defRPr/>
              </a:pPr>
              <a:t>12.05.2017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E7C5BD-4D0E-4590-9D29-AB8F39DCA93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23756221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DD43B2-E3E4-490E-ABA5-DC17BD69FA56}" type="datetimeFigureOut">
              <a:rPr lang="ru-RU"/>
              <a:pPr>
                <a:defRPr/>
              </a:pPr>
              <a:t>12.05.2017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5A5BC4-B03F-4DBB-90F2-1568668B6E3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26605909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C4BC63-AF0F-4920-AC18-DC53BFA0C603}" type="datetimeFigureOut">
              <a:rPr lang="ru-RU"/>
              <a:pPr>
                <a:defRPr/>
              </a:pPr>
              <a:t>12.05.2017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A6CBC6-369C-403F-9A1D-2ACC53F15DA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15732023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970FEE-3F38-47FA-8100-E1FEFC0C90A7}" type="datetimeFigureOut">
              <a:rPr lang="ru-RU"/>
              <a:pPr>
                <a:defRPr/>
              </a:pPr>
              <a:t>12.05.2017</a:t>
            </a:fld>
            <a:endParaRPr lang="ru-RU"/>
          </a:p>
        </p:txBody>
      </p:sp>
      <p:sp>
        <p:nvSpPr>
          <p:cNvPr id="3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E3B02A-AEF9-4FCA-B5AB-C669973A92F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28413043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3B1DC9-DFC9-4DDB-AB72-0D2C07CE11E1}" type="datetimeFigureOut">
              <a:rPr lang="ru-RU"/>
              <a:pPr>
                <a:defRPr/>
              </a:pPr>
              <a:t>12.05.2017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C611DB-ED4F-4A7B-A93A-38214508AFA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9500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C294F-057F-4591-9CD0-4CF72CD1636E}" type="datetimeFigureOut">
              <a:rPr lang="ru-RU"/>
              <a:pPr>
                <a:defRPr/>
              </a:pPr>
              <a:t>12.05.2017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D3B39B-0971-492B-B3CE-43C01E9AAE5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37767245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30E9C2E-7333-4883-973D-D044859388BD}" type="datetimeFigureOut">
              <a:rPr lang="ru-RU"/>
              <a:pPr>
                <a:defRPr/>
              </a:pPr>
              <a:t>12.05.2017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D38E27"/>
                </a:solidFill>
                <a:latin typeface="Franklin Gothic Book" panose="020B0503020102020204" pitchFamily="34" charset="0"/>
              </a:defRPr>
            </a:lvl1pPr>
          </a:lstStyle>
          <a:p>
            <a:pPr>
              <a:defRPr/>
            </a:pPr>
            <a:fld id="{008D2466-58BA-4168-87F3-DFE0347A9C0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9" r:id="rId1"/>
    <p:sldLayoutId id="2147483920" r:id="rId2"/>
    <p:sldLayoutId id="2147483921" r:id="rId3"/>
    <p:sldLayoutId id="2147483913" r:id="rId4"/>
    <p:sldLayoutId id="2147483922" r:id="rId5"/>
    <p:sldLayoutId id="2147483914" r:id="rId6"/>
    <p:sldLayoutId id="2147483915" r:id="rId7"/>
    <p:sldLayoutId id="2147483923" r:id="rId8"/>
    <p:sldLayoutId id="2147483916" r:id="rId9"/>
    <p:sldLayoutId id="2147483917" r:id="rId10"/>
    <p:sldLayoutId id="2147483918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anose="05020102010507070707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anose="05020102010507070707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anose="05020102010507070707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anose="05020102010507070707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anose="05020102010507070707" pitchFamily="18" charset="2"/>
        <a:buChar char="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63" y="0"/>
            <a:ext cx="7929562" cy="6357938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Преемственность в работе детского сада и школы как условие успешной адаптации детей к школьному образованию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dirty="0" smtClean="0"/>
              <a:t>Школьная столовая</a:t>
            </a:r>
            <a:endParaRPr lang="ru-RU" dirty="0"/>
          </a:p>
        </p:txBody>
      </p:sp>
      <p:pic>
        <p:nvPicPr>
          <p:cNvPr id="4" name="Picture 3" descr="C:\Users\Максимус\Desktop\Экскурсия в школу\P118086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187624" y="1412776"/>
            <a:ext cx="6837924" cy="512844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dirty="0" smtClean="0"/>
              <a:t> </a:t>
            </a:r>
            <a:r>
              <a:rPr lang="ru-RU" smtClean="0"/>
              <a:t>будущие первоклассники</a:t>
            </a:r>
            <a:endParaRPr lang="ru-RU" dirty="0"/>
          </a:p>
        </p:txBody>
      </p:sp>
      <p:pic>
        <p:nvPicPr>
          <p:cNvPr id="44034" name="Picture 2" descr="C:\Users\Максимус\Desktop\Экскурсия в школу\P118088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630892" y="1554163"/>
            <a:ext cx="6034616" cy="452596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2800" dirty="0" smtClean="0"/>
              <a:t>Преемственность детского сада  № 8 СОШ № 1</a:t>
            </a:r>
            <a:br>
              <a:rPr lang="ru-RU" sz="2800" dirty="0" smtClean="0"/>
            </a:br>
            <a:r>
              <a:rPr lang="ru-RU" sz="2800" dirty="0" smtClean="0"/>
              <a:t>в соответствии с ФГОС </a:t>
            </a:r>
            <a:endParaRPr lang="ru-RU" sz="2800" dirty="0"/>
          </a:p>
        </p:txBody>
      </p:sp>
      <p:pic>
        <p:nvPicPr>
          <p:cNvPr id="46082" name="Picture 2" descr="C:\Users\Максимус\Desktop\Экскурсия в школу\P118088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87624" y="1412776"/>
            <a:ext cx="6876256" cy="515719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ru-RU" b="1" smtClean="0">
                <a:solidFill>
                  <a:schemeClr val="tx1"/>
                </a:solidFill>
              </a:rPr>
              <a:t>Цель преемственности: обеспечить полноценное развитие, физиологическое и психологическое  благополучие ребёнка в переходный период от дошкольного воспитания к школе, направленное на перспективное формирование личности ребёнка с опорой на его предыдущий опыт и накопление знания.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Содержимое 2"/>
          <p:cNvSpPr>
            <a:spLocks noGrp="1"/>
          </p:cNvSpPr>
          <p:nvPr>
            <p:ph idx="1"/>
          </p:nvPr>
        </p:nvSpPr>
        <p:spPr>
          <a:xfrm>
            <a:off x="457200" y="1557338"/>
            <a:ext cx="8291513" cy="4319587"/>
          </a:xfrm>
        </p:spPr>
        <p:txBody>
          <a:bodyPr/>
          <a:lstStyle/>
          <a:p>
            <a:r>
              <a:rPr lang="ru-RU" altLang="ru-RU" b="1" smtClean="0">
                <a:solidFill>
                  <a:schemeClr val="tx1"/>
                </a:solidFill>
              </a:rPr>
              <a:t>Цели: </a:t>
            </a:r>
          </a:p>
          <a:p>
            <a:r>
              <a:rPr lang="ru-RU" altLang="ru-RU" b="1" smtClean="0">
                <a:solidFill>
                  <a:schemeClr val="tx1"/>
                </a:solidFill>
              </a:rPr>
              <a:t>-познакомить детей с учебным заведением;</a:t>
            </a:r>
          </a:p>
          <a:p>
            <a:r>
              <a:rPr lang="ru-RU" altLang="ru-RU" b="1" smtClean="0">
                <a:solidFill>
                  <a:schemeClr val="tx1"/>
                </a:solidFill>
              </a:rPr>
              <a:t>- расширять представления о дальнейшем обучении;</a:t>
            </a:r>
          </a:p>
          <a:p>
            <a:r>
              <a:rPr lang="ru-RU" altLang="ru-RU" b="1" smtClean="0">
                <a:solidFill>
                  <a:schemeClr val="tx1"/>
                </a:solidFill>
              </a:rPr>
              <a:t>формировать элементарные знания о специфике школы;</a:t>
            </a:r>
          </a:p>
          <a:p>
            <a:r>
              <a:rPr lang="ru-RU" altLang="ru-RU" b="1" smtClean="0">
                <a:solidFill>
                  <a:schemeClr val="tx1"/>
                </a:solidFill>
              </a:rPr>
              <a:t>Познакомить детей с директором школы, с учителями и учениками</a:t>
            </a:r>
          </a:p>
          <a:p>
            <a:endParaRPr lang="ru-RU" altLang="ru-RU" b="1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>
              <a:spcBef>
                <a:spcPts val="0"/>
              </a:spcBef>
              <a:buFont typeface="Wingdings 2" panose="05020102010507070707" pitchFamily="18" charset="2"/>
              <a:buNone/>
              <a:defRPr/>
            </a:pPr>
            <a:r>
              <a:rPr lang="ru-RU" b="1" dirty="0" smtClean="0">
                <a:solidFill>
                  <a:schemeClr val="tx1"/>
                </a:solidFill>
              </a:rPr>
              <a:t>«Школьное обучение никогда не начинается </a:t>
            </a:r>
          </a:p>
          <a:p>
            <a:pPr marL="0">
              <a:spcBef>
                <a:spcPts val="0"/>
              </a:spcBef>
              <a:buFont typeface="Wingdings 2" panose="05020102010507070707" pitchFamily="18" charset="2"/>
              <a:buNone/>
              <a:defRPr/>
            </a:pPr>
            <a:r>
              <a:rPr lang="ru-RU" b="1" dirty="0" smtClean="0">
                <a:solidFill>
                  <a:schemeClr val="tx1"/>
                </a:solidFill>
              </a:rPr>
              <a:t>с пустого места, а всегда опирается на определённую стадию развития, проделанную ребёнком раннее». </a:t>
            </a:r>
          </a:p>
          <a:p>
            <a:pPr algn="r">
              <a:buFont typeface="Wingdings 2" panose="05020102010507070707" pitchFamily="18" charset="2"/>
              <a:buNone/>
              <a:defRPr/>
            </a:pPr>
            <a:r>
              <a:rPr lang="ru-RU" b="1" dirty="0" smtClean="0"/>
              <a:t> </a:t>
            </a:r>
            <a:r>
              <a:rPr lang="ru-RU" b="1" dirty="0" smtClean="0">
                <a:solidFill>
                  <a:schemeClr val="tx1"/>
                </a:solidFill>
              </a:rPr>
              <a:t>В. Сухомлинский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Знакомство с кабинетом директора</a:t>
            </a:r>
            <a:endParaRPr lang="ru-RU" dirty="0"/>
          </a:p>
        </p:txBody>
      </p:sp>
      <p:pic>
        <p:nvPicPr>
          <p:cNvPr id="4" name="Picture 7" descr="C:\Users\Максимус\Desktop\Экскурсия в школу\P118085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251520" y="1628800"/>
            <a:ext cx="4101620" cy="307621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5" descr="C:\Users\Максимус\Desktop\Экскурсия в школу\P118086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88024" y="3645024"/>
            <a:ext cx="3936437" cy="295232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dirty="0" smtClean="0"/>
              <a:t>Мы за партами</a:t>
            </a:r>
            <a:endParaRPr lang="ru-RU" dirty="0"/>
          </a:p>
        </p:txBody>
      </p:sp>
      <p:pic>
        <p:nvPicPr>
          <p:cNvPr id="5" name="Содержимое 4" descr="P1180865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79512" y="1340768"/>
            <a:ext cx="3840426" cy="288032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 descr="C:\Users\Максимус\Desktop\Экскурсия в школу\P118086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11960" y="3068960"/>
            <a:ext cx="4475989" cy="335699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dirty="0" smtClean="0"/>
              <a:t>Посещение   кабинета «Кубанский быт»</a:t>
            </a:r>
            <a:endParaRPr lang="ru-RU" dirty="0"/>
          </a:p>
        </p:txBody>
      </p:sp>
      <p:pic>
        <p:nvPicPr>
          <p:cNvPr id="4" name="Picture 2" descr="C:\Users\Максимус\Desktop\Экскурсия в школу\P118086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148064" y="3645024"/>
            <a:ext cx="3611893" cy="270892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0962" name="Picture 2" descr="C:\Users\Максимус\Desktop\Экскурсия в школу\P1180876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467544" y="1484784"/>
            <a:ext cx="3960440" cy="297033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2800" dirty="0" smtClean="0"/>
              <a:t>Посещение школьного музея «Боевой славы»</a:t>
            </a:r>
            <a:endParaRPr lang="ru-RU" sz="2800" dirty="0"/>
          </a:p>
        </p:txBody>
      </p:sp>
      <p:pic>
        <p:nvPicPr>
          <p:cNvPr id="41986" name="Picture 2" descr="C:\Users\Максимус\Desktop\Экскурсия в школу\P118088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323528" y="1556792"/>
            <a:ext cx="3918876" cy="293915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1987" name="Picture 3" descr="C:\Users\Максимус\Desktop\Экскурсия в школу\P118087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04048" y="3501008"/>
            <a:ext cx="3899925" cy="292494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dirty="0" smtClean="0"/>
              <a:t>Достопримечательности школы</a:t>
            </a:r>
            <a:endParaRPr lang="ru-RU" dirty="0"/>
          </a:p>
        </p:txBody>
      </p:sp>
      <p:pic>
        <p:nvPicPr>
          <p:cNvPr id="45058" name="Picture 2" descr="C:\Users\Максимус\Desktop\Экскурсия в школу\P118088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323528" y="1484784"/>
            <a:ext cx="3957604" cy="296820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5060" name="Picture 4" descr="C:\Users\Максимус\Desktop\Экскурсия в школу\P118088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0" y="3212976"/>
            <a:ext cx="4176464" cy="313234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dirty="0" smtClean="0"/>
              <a:t>Спортивный зал и открытая площадка</a:t>
            </a:r>
            <a:endParaRPr lang="ru-RU" dirty="0"/>
          </a:p>
        </p:txBody>
      </p:sp>
      <p:pic>
        <p:nvPicPr>
          <p:cNvPr id="43010" name="Picture 2" descr="C:\Users\Максимус\Desktop\Экскурсия в школу\P118088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79512" y="1484784"/>
            <a:ext cx="4014887" cy="301116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3011" name="Picture 3" descr="C:\Users\Максимус\Desktop\Экскурсия в школу\P118088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92014" y="3356992"/>
            <a:ext cx="4187958" cy="314096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235</TotalTime>
  <Words>136</Words>
  <Application>Microsoft Office PowerPoint</Application>
  <PresentationFormat>Экран (4:3)</PresentationFormat>
  <Paragraphs>19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Трек</vt:lpstr>
      <vt:lpstr>   Преемственность в работе детского сада и школы как условие успешной адаптации детей к школьному образованию</vt:lpstr>
      <vt:lpstr>Слайд 2</vt:lpstr>
      <vt:lpstr>Слайд 3</vt:lpstr>
      <vt:lpstr>Знакомство с кабинетом директора</vt:lpstr>
      <vt:lpstr>Мы за партами</vt:lpstr>
      <vt:lpstr>Посещение   кабинета «Кубанский быт»</vt:lpstr>
      <vt:lpstr>Посещение школьного музея «Боевой славы»</vt:lpstr>
      <vt:lpstr>Достопримечательности школы</vt:lpstr>
      <vt:lpstr>Спортивный зал и открытая площадка</vt:lpstr>
      <vt:lpstr>Школьная столовая</vt:lpstr>
      <vt:lpstr> будущие первоклассники</vt:lpstr>
      <vt:lpstr>Преемственность детского сада  № 8 СОШ № 1 в соответствии с ФГОС </vt:lpstr>
      <vt:lpstr>Слайд 13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Педагогический проект  «Развитие мелкой моторики у детей с нарушениями речи»  Елена Юрьевна давыдова учитель-логопед мбдоу детский сад «алёнка»  р.п.Дмитриевка Никифоровского района</dc:title>
  <dc:creator>DNA7 X86</dc:creator>
  <cp:lastModifiedBy>Admin</cp:lastModifiedBy>
  <cp:revision>39</cp:revision>
  <dcterms:created xsi:type="dcterms:W3CDTF">2012-09-22T10:33:55Z</dcterms:created>
  <dcterms:modified xsi:type="dcterms:W3CDTF">2017-05-12T15:52:47Z</dcterms:modified>
</cp:coreProperties>
</file>