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4" r:id="rId4"/>
    <p:sldId id="266" r:id="rId5"/>
    <p:sldId id="270" r:id="rId6"/>
    <p:sldId id="271" r:id="rId7"/>
    <p:sldId id="272" r:id="rId8"/>
    <p:sldId id="274" r:id="rId9"/>
    <p:sldId id="277" r:id="rId10"/>
    <p:sldId id="278" r:id="rId11"/>
    <p:sldId id="282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2" autoAdjust="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5138" y="1194658"/>
            <a:ext cx="58737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Реализация проекта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«Удивительный песок»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725144"/>
            <a:ext cx="70394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Подготовила  Хорошева А.В.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 МБДОУ «ЦРР-д/с №176»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г. Воронеж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2553822"/>
            <a:ext cx="3240360" cy="175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80728"/>
            <a:ext cx="333550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043608" y="1539762"/>
            <a:ext cx="3613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МИНИ-ПЕСОЧНИЦА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429000"/>
            <a:ext cx="3168352" cy="2591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05064"/>
            <a:ext cx="2414863" cy="1799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078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692694"/>
            <a:ext cx="3240360" cy="2232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331236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692695"/>
            <a:ext cx="3193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РАДУГА В БАНКЕ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190" y="3933056"/>
            <a:ext cx="2351113" cy="1543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60540"/>
            <a:ext cx="2316830" cy="1723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60438" y="5661248"/>
            <a:ext cx="5009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СОЛЕНУШКИ-НАСЫПУШКИ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098322"/>
            <a:ext cx="2746276" cy="1680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071" y="3513881"/>
            <a:ext cx="2799546" cy="2041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12362" y="346640"/>
            <a:ext cx="185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РИСУЕМ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25368" y="836712"/>
            <a:ext cx="1912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ПЕСКОМ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44255"/>
            <a:ext cx="2922256" cy="209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437112"/>
            <a:ext cx="3132450" cy="1970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40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79308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922365"/>
            <a:ext cx="11665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Вид проекта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познавательно-исследовательский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Продолжительность  проекта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 2 недели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Участники: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дети 5 года жизни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284984"/>
            <a:ext cx="69461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способствовать расширению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наний о свойствах песка; развивать 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ознавательную активность детей в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роцессе экспериментирования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8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340768"/>
            <a:ext cx="786625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-познакомить со значением песка в жизни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человека;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-развивать тактильно-кинестетическую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увствительность, мелкую моторику рук;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-формировать устойчивые мотивы к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активной совместной деятельности детей;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-воспитывать аккуратность в обращении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 песком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7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4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81698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1 этап- подготовительный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«Знакомство с песком»</a:t>
            </a: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2420889"/>
            <a:ext cx="4752529" cy="3312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04474" y="2564241"/>
            <a:ext cx="2707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ПРИМЕНЕНИЕ…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(ИЛЛЮСТРАЦИИ)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1256787"/>
            <a:ext cx="3809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ИСТОРИЯ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ВОЗНИКНОВЕНИЯ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ПЕСКА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(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ПРЕЗЕНТАЦИИ)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         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836712"/>
            <a:ext cx="3190234" cy="233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732803"/>
            <a:ext cx="2520280" cy="199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137" y="3429000"/>
            <a:ext cx="2862599" cy="2302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31416" y="5731514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Структура</a:t>
            </a:r>
          </a:p>
          <a:p>
            <a:r>
              <a:rPr lang="ru-RU" dirty="0" smtClean="0"/>
              <a:t>песка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8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55603"/>
            <a:ext cx="3623476" cy="300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93" y="3717032"/>
            <a:ext cx="3240359" cy="2554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95406" y="893938"/>
            <a:ext cx="3483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ОПЫТЫ С ПЕСКОМ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8524" y="2262063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1. «Барханы»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8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908720"/>
            <a:ext cx="280831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212976"/>
            <a:ext cx="2952328" cy="21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62" y="3645024"/>
            <a:ext cx="2789627" cy="2140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7666" y="1037666"/>
            <a:ext cx="3868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2.«Влажный песок»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3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9" r="19243" b="8081"/>
          <a:stretch/>
        </p:blipFill>
        <p:spPr>
          <a:xfrm>
            <a:off x="5364088" y="528887"/>
            <a:ext cx="2592288" cy="30441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6873" y="1417441"/>
            <a:ext cx="4107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3. «Вес сухого и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  мокрого песка»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73016"/>
            <a:ext cx="3384376" cy="2348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4221088"/>
            <a:ext cx="219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4. «Конус»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4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26" y="0"/>
            <a:ext cx="9144000" cy="7118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9807" y="774990"/>
            <a:ext cx="2902631" cy="266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789040"/>
            <a:ext cx="3816424" cy="3046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44008" y="4581128"/>
            <a:ext cx="35301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КИНЕТИЧЕСКИЙ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ПЕСОК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5322" y="1415511"/>
            <a:ext cx="43027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 этап- творческий: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«Играем, лепим,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 рисуем»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162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72</cp:revision>
  <dcterms:created xsi:type="dcterms:W3CDTF">2017-01-16T08:18:07Z</dcterms:created>
  <dcterms:modified xsi:type="dcterms:W3CDTF">2017-05-12T16:44:24Z</dcterms:modified>
</cp:coreProperties>
</file>