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30.05.2014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C71EC6-210F-42DE-9C53-41977AD35B3D}" type="datetimeFigureOut">
              <a:rPr lang="ru-RU" smtClean="0"/>
              <a:t>30.05.2014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9B0651-EE4F-4900-A07F-96A6BFA9D0F0}"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1556791"/>
            <a:ext cx="7054552" cy="2043659"/>
          </a:xfrm>
        </p:spPr>
        <p:txBody>
          <a:bodyPr>
            <a:normAutofit fontScale="90000"/>
          </a:bodyPr>
          <a:lstStyle/>
          <a:p>
            <a:r>
              <a:rPr lang="ru-RU" dirty="0"/>
              <a:t>П</a:t>
            </a:r>
            <a:r>
              <a:rPr lang="ru-RU" dirty="0" smtClean="0"/>
              <a:t>роект </a:t>
            </a:r>
            <a:r>
              <a:rPr lang="ru-RU" dirty="0"/>
              <a:t>предметно-развивающей среды для </a:t>
            </a:r>
            <a:r>
              <a:rPr lang="ru-RU" dirty="0" smtClean="0"/>
              <a:t>второй </a:t>
            </a:r>
            <a:r>
              <a:rPr lang="ru-RU" dirty="0"/>
              <a:t>младшей группы</a:t>
            </a:r>
            <a:endParaRPr lang="ru-RU" dirty="0"/>
          </a:p>
        </p:txBody>
      </p:sp>
    </p:spTree>
    <p:extLst>
      <p:ext uri="{BB962C8B-B14F-4D97-AF65-F5344CB8AC3E}">
        <p14:creationId xmlns:p14="http://schemas.microsoft.com/office/powerpoint/2010/main" val="1086251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404664"/>
            <a:ext cx="7283152" cy="1012974"/>
          </a:xfrm>
        </p:spPr>
        <p:txBody>
          <a:bodyPr>
            <a:normAutofit fontScale="90000"/>
          </a:bodyPr>
          <a:lstStyle/>
          <a:p>
            <a:r>
              <a:rPr lang="ru-RU" sz="2200" dirty="0" smtClean="0">
                <a:latin typeface="+mn-lt"/>
                <a:ea typeface="+mn-ea"/>
                <a:cs typeface="+mn-cs"/>
              </a:rPr>
              <a:t/>
            </a:r>
            <a:br>
              <a:rPr lang="ru-RU" sz="2200" dirty="0" smtClean="0">
                <a:latin typeface="+mn-lt"/>
                <a:ea typeface="+mn-ea"/>
                <a:cs typeface="+mn-cs"/>
              </a:rPr>
            </a:br>
            <a:r>
              <a:rPr lang="ru-RU" sz="2200" dirty="0">
                <a:latin typeface="+mn-lt"/>
                <a:ea typeface="+mn-ea"/>
                <a:cs typeface="+mn-cs"/>
              </a:rPr>
              <a:t/>
            </a:r>
            <a:br>
              <a:rPr lang="ru-RU" sz="2200" dirty="0">
                <a:latin typeface="+mn-lt"/>
                <a:ea typeface="+mn-ea"/>
                <a:cs typeface="+mn-cs"/>
              </a:rPr>
            </a:br>
            <a:r>
              <a:rPr lang="ru-RU" sz="2200" dirty="0" smtClean="0">
                <a:latin typeface="+mn-lt"/>
                <a:ea typeface="+mn-ea"/>
                <a:cs typeface="+mn-cs"/>
              </a:rPr>
              <a:t>При </a:t>
            </a:r>
            <a:r>
              <a:rPr lang="ru-RU" sz="2200" dirty="0">
                <a:latin typeface="+mn-lt"/>
                <a:ea typeface="+mn-ea"/>
                <a:cs typeface="+mn-cs"/>
              </a:rPr>
              <a:t>создании предметной развивающей среды необходимо руководствоваться следующими принципами:</a:t>
            </a:r>
            <a:r>
              <a:rPr lang="ru-RU" dirty="0"/>
              <a:t/>
            </a:r>
            <a:br>
              <a:rPr lang="ru-RU" dirty="0"/>
            </a:br>
            <a:endParaRPr lang="ru-RU" dirty="0"/>
          </a:p>
        </p:txBody>
      </p:sp>
      <p:sp>
        <p:nvSpPr>
          <p:cNvPr id="3" name="Объект 2"/>
          <p:cNvSpPr>
            <a:spLocks noGrp="1"/>
          </p:cNvSpPr>
          <p:nvPr>
            <p:ph idx="1"/>
          </p:nvPr>
        </p:nvSpPr>
        <p:spPr/>
        <p:txBody>
          <a:bodyPr>
            <a:normAutofit fontScale="62500" lnSpcReduction="20000"/>
          </a:bodyPr>
          <a:lstStyle/>
          <a:p>
            <a:r>
              <a:rPr lang="ru-RU" dirty="0" smtClean="0"/>
              <a:t>•</a:t>
            </a:r>
            <a:r>
              <a:rPr lang="ru-RU" b="1" dirty="0"/>
              <a:t> полифункциональности среды</a:t>
            </a:r>
            <a:r>
              <a:rPr lang="ru-RU" dirty="0"/>
              <a:t>: предметная развивающая среда должна открывать множество возможностей, обеспечивать все составляющие образовательного процесса, и в этом смысле должна быть многофункциональной.</a:t>
            </a:r>
          </a:p>
          <a:p>
            <a:r>
              <a:rPr lang="ru-RU" dirty="0"/>
              <a:t>•</a:t>
            </a:r>
            <a:r>
              <a:rPr lang="ru-RU" b="1" dirty="0"/>
              <a:t> </a:t>
            </a:r>
            <a:r>
              <a:rPr lang="ru-RU" b="1" dirty="0" err="1" smtClean="0"/>
              <a:t>трансформируемости</a:t>
            </a:r>
            <a:r>
              <a:rPr lang="ru-RU" b="1" dirty="0" smtClean="0"/>
              <a:t> среды</a:t>
            </a:r>
            <a:r>
              <a:rPr lang="ru-RU" dirty="0"/>
              <a:t>, который связан с ее </a:t>
            </a:r>
            <a:r>
              <a:rPr lang="ru-RU" dirty="0" err="1"/>
              <a:t>полифункциональностью</a:t>
            </a:r>
            <a:r>
              <a:rPr lang="ru-RU" dirty="0"/>
              <a:t> – это возможность изменений, позволяющих, по ситуации, вынести на первый план ту или иную функцию пространства (в отличие от монофункционального зонирования, жестко закрепляющего функции за определенным пространством).</a:t>
            </a:r>
          </a:p>
          <a:p>
            <a:r>
              <a:rPr lang="ru-RU" dirty="0"/>
              <a:t>•</a:t>
            </a:r>
            <a:r>
              <a:rPr lang="ru-RU" b="1" dirty="0"/>
              <a:t> вариативности</a:t>
            </a:r>
            <a:r>
              <a:rPr lang="ru-RU" i="1" dirty="0"/>
              <a:t>, </a:t>
            </a:r>
            <a:r>
              <a:rPr lang="ru-RU" dirty="0"/>
              <a:t>сообразно которому характеру современного образовательного процесса должен быть представлен рамочный (стержневой) проект предметной развивающей среды, конкретизирующие его модельные варианты для разных видов дошкольных образовательных учреждений как прототипы для конкретных вариантов среды, разрабатываемых уже самими педагогами-практиками.</a:t>
            </a:r>
          </a:p>
          <a:p>
            <a:endParaRPr lang="ru-RU" dirty="0"/>
          </a:p>
        </p:txBody>
      </p:sp>
    </p:spTree>
    <p:extLst>
      <p:ext uri="{BB962C8B-B14F-4D97-AF65-F5344CB8AC3E}">
        <p14:creationId xmlns:p14="http://schemas.microsoft.com/office/powerpoint/2010/main" val="2602632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115616" y="1628800"/>
            <a:ext cx="7113984" cy="4497363"/>
          </a:xfrm>
        </p:spPr>
        <p:txBody>
          <a:bodyPr/>
          <a:lstStyle/>
          <a:p>
            <a:r>
              <a:rPr lang="ru-RU" dirty="0"/>
              <a:t>Для игры детей 3-4 лет, все еще значительно зависящих от внешней обстановки, необходимы наборы (комплексы) игрового материала, в которых представлены все типы сюжетообразующих игрушек (персонажи, предметы оперирования, маркеры пространства).</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336869"/>
            <a:ext cx="1524000" cy="114300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336869"/>
            <a:ext cx="1059180" cy="114300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9832" y="286198"/>
            <a:ext cx="1143000" cy="1143000"/>
          </a:xfrm>
          <a:prstGeom prst="rect">
            <a:avLst/>
          </a:prstGeom>
        </p:spPr>
      </p:pic>
    </p:spTree>
    <p:extLst>
      <p:ext uri="{BB962C8B-B14F-4D97-AF65-F5344CB8AC3E}">
        <p14:creationId xmlns:p14="http://schemas.microsoft.com/office/powerpoint/2010/main" val="1882139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259632" y="548679"/>
            <a:ext cx="7200800" cy="4824537"/>
          </a:xfrm>
        </p:spPr>
        <p:txBody>
          <a:bodyPr>
            <a:noAutofit/>
          </a:bodyPr>
          <a:lstStyle/>
          <a:p>
            <a:pPr marL="0" indent="0">
              <a:buNone/>
            </a:pPr>
            <a:r>
              <a:rPr lang="ru-RU" sz="2000" dirty="0" smtClean="0"/>
              <a:t>В </a:t>
            </a:r>
            <a:r>
              <a:rPr lang="ru-RU" sz="2000" dirty="0"/>
              <a:t>пространстве группового помещения достаточно иметь 3-4 таких целостных комплекса (традиционно в дошкольной педагогике их называют тематическими зонами). Это комплексы материалов (и часть пространства) для развертывания бытовой тематики: 1) шкафчик с посудой, кухонная плита и несколько кукол на стульчиках вокруг стола; 2) пара кукольных кроватей, шкафчик с "постельными принадлежностями", диванчик, на котором могут сидеть и куклы, и дети. Еще один тематический комплекс: домик-теремок — ширма, со скамеечкой или модулями внутри, где могут "жить" мягкие игрушки-звери, прятаться и устраивать свой "дом" дети; здесь же может развертываться игра взрослого с детьми по мотивам простых сказок. И наконец, тематический комплекс для разнообразных "поездок": автобус-каркас с модулями-сидениями внутри и рулем на фасадной секции.</a:t>
            </a:r>
            <a:endParaRPr lang="ru-RU" sz="2000" dirty="0"/>
          </a:p>
        </p:txBody>
      </p:sp>
    </p:spTree>
    <p:extLst>
      <p:ext uri="{BB962C8B-B14F-4D97-AF65-F5344CB8AC3E}">
        <p14:creationId xmlns:p14="http://schemas.microsoft.com/office/powerpoint/2010/main" val="4258479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476672"/>
            <a:ext cx="7787208" cy="5649491"/>
          </a:xfrm>
        </p:spPr>
        <p:txBody>
          <a:bodyPr/>
          <a:lstStyle/>
          <a:p>
            <a:r>
              <a:rPr lang="ru-RU" dirty="0"/>
              <a:t>Остальные игровые материалы размещаются в низких стеллажах, передвижных ящиках на колесиках, пластмассовых емкостях, вдвигающихся в нижние открытые полки шкафов и т.п. Все материалы, находящиеся в поле зрения, должны быть доступны детям.</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4481583"/>
            <a:ext cx="1924040" cy="1143000"/>
          </a:xfrm>
          <a:prstGeom prst="rect">
            <a:avLst/>
          </a:prstGeom>
        </p:spPr>
      </p:pic>
    </p:spTree>
    <p:extLst>
      <p:ext uri="{BB962C8B-B14F-4D97-AF65-F5344CB8AC3E}">
        <p14:creationId xmlns:p14="http://schemas.microsoft.com/office/powerpoint/2010/main" val="2185437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ВАЖНО:</a:t>
            </a:r>
            <a:endParaRPr lang="ru-RU" sz="2800" dirty="0"/>
          </a:p>
        </p:txBody>
      </p:sp>
      <p:sp>
        <p:nvSpPr>
          <p:cNvPr id="3" name="Объект 2"/>
          <p:cNvSpPr>
            <a:spLocks noGrp="1"/>
          </p:cNvSpPr>
          <p:nvPr>
            <p:ph idx="1"/>
          </p:nvPr>
        </p:nvSpPr>
        <p:spPr/>
        <p:txBody>
          <a:bodyPr>
            <a:normAutofit lnSpcReduction="10000"/>
          </a:bodyPr>
          <a:lstStyle/>
          <a:p>
            <a:r>
              <a:rPr lang="ru-RU" dirty="0"/>
              <a:t>По мере взросления детей, т.е. к концу года можно делать наборы сюжетообразующего материала более мобильными, Воспитатель предлагает детям перемещать маркеры игрового пространства (чтобы не мешать другим играющим), соединять их по смыслу сюжета, т.е. постепенно направляет детей на частичную переорганизацию обстановки.</a:t>
            </a:r>
          </a:p>
        </p:txBody>
      </p:sp>
    </p:spTree>
    <p:extLst>
      <p:ext uri="{BB962C8B-B14F-4D97-AF65-F5344CB8AC3E}">
        <p14:creationId xmlns:p14="http://schemas.microsoft.com/office/powerpoint/2010/main" val="61222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764704"/>
            <a:ext cx="6624736" cy="1754326"/>
          </a:xfrm>
          <a:prstGeom prst="rect">
            <a:avLst/>
          </a:prstGeom>
        </p:spPr>
        <p:txBody>
          <a:bodyPr wrap="square">
            <a:spAutoFit/>
          </a:bodyPr>
          <a:lstStyle/>
          <a:p>
            <a:r>
              <a:rPr lang="ru-RU" dirty="0"/>
              <a:t>Значение окружающей среды для детей </a:t>
            </a:r>
            <a:r>
              <a:rPr lang="ru-RU" dirty="0" smtClean="0"/>
              <a:t>3-4 лет сложно </a:t>
            </a:r>
            <a:r>
              <a:rPr lang="ru-RU" dirty="0"/>
              <a:t>переоценить. Именно в этот период интенсивно развиваются центральная нервная система, анализаторы, с помощью которых ребенок получает разнообразную информацию из окружающего мира. Поэтому важно создать вокруг него атмосферу ярких впечатлений.</a:t>
            </a:r>
            <a:endParaRPr lang="ru-RU"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7704" y="2996952"/>
            <a:ext cx="4824536" cy="3645971"/>
          </a:xfrm>
          <a:prstGeom prst="rect">
            <a:avLst/>
          </a:prstGeom>
        </p:spPr>
      </p:pic>
    </p:spTree>
    <p:extLst>
      <p:ext uri="{BB962C8B-B14F-4D97-AF65-F5344CB8AC3E}">
        <p14:creationId xmlns:p14="http://schemas.microsoft.com/office/powerpoint/2010/main" val="1249743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TotalTime>
  <Words>286</Words>
  <Application>Microsoft Office PowerPoint</Application>
  <PresentationFormat>Экран (4:3)</PresentationFormat>
  <Paragraphs>11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Солнцестояние</vt:lpstr>
      <vt:lpstr>Проект предметно-развивающей среды для второй младшей группы</vt:lpstr>
      <vt:lpstr>  При создании предметной развивающей среды необходимо руководствоваться следующими принципами: </vt:lpstr>
      <vt:lpstr>Презентация PowerPoint</vt:lpstr>
      <vt:lpstr>Презентация PowerPoint</vt:lpstr>
      <vt:lpstr>Презентация PowerPoint</vt:lpstr>
      <vt:lpstr>ВАЖНО:</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предметно-развивающей среды для детей  3 лет</dc:title>
  <dc:creator>1</dc:creator>
  <cp:lastModifiedBy>1</cp:lastModifiedBy>
  <cp:revision>4</cp:revision>
  <dcterms:created xsi:type="dcterms:W3CDTF">2014-05-30T06:16:00Z</dcterms:created>
  <dcterms:modified xsi:type="dcterms:W3CDTF">2014-05-30T06:42:32Z</dcterms:modified>
</cp:coreProperties>
</file>