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2"/>
  </p:notesMasterIdLst>
  <p:sldIdLst>
    <p:sldId id="256" r:id="rId2"/>
    <p:sldId id="293" r:id="rId3"/>
    <p:sldId id="292" r:id="rId4"/>
    <p:sldId id="291" r:id="rId5"/>
    <p:sldId id="294" r:id="rId6"/>
    <p:sldId id="289" r:id="rId7"/>
    <p:sldId id="295" r:id="rId8"/>
    <p:sldId id="296" r:id="rId9"/>
    <p:sldId id="297" r:id="rId10"/>
    <p:sldId id="269" r:id="rId11"/>
    <p:sldId id="270" r:id="rId12"/>
    <p:sldId id="301" r:id="rId13"/>
    <p:sldId id="271" r:id="rId14"/>
    <p:sldId id="287" r:id="rId15"/>
    <p:sldId id="284" r:id="rId16"/>
    <p:sldId id="302" r:id="rId17"/>
    <p:sldId id="274" r:id="rId18"/>
    <p:sldId id="304" r:id="rId19"/>
    <p:sldId id="305" r:id="rId20"/>
    <p:sldId id="258" r:id="rId21"/>
    <p:sldId id="261" r:id="rId22"/>
    <p:sldId id="259" r:id="rId23"/>
    <p:sldId id="260" r:id="rId24"/>
    <p:sldId id="283" r:id="rId25"/>
    <p:sldId id="307" r:id="rId26"/>
    <p:sldId id="278" r:id="rId27"/>
    <p:sldId id="279" r:id="rId28"/>
    <p:sldId id="280" r:id="rId29"/>
    <p:sldId id="282" r:id="rId30"/>
    <p:sldId id="281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>
      <p:cViewPr varScale="1">
        <p:scale>
          <a:sx n="74" d="100"/>
          <a:sy n="74" d="100"/>
        </p:scale>
        <p:origin x="-12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74597-3115-4DFB-A0F5-5D8F9408BE8E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4DAD0-D021-441D-AA24-D2492AD157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253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gif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2547714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ЛИТЕРАТУРНОГО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ЧТЕНИЯ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 КЛАССЕ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4077072"/>
            <a:ext cx="5072608" cy="2088232"/>
          </a:xfrm>
        </p:spPr>
        <p:txBody>
          <a:bodyPr/>
          <a:lstStyle/>
          <a:p>
            <a:pPr algn="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Крылова М.К, </a:t>
            </a:r>
          </a:p>
          <a:p>
            <a:pPr algn="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классов, </a:t>
            </a:r>
          </a:p>
          <a:p>
            <a:pPr algn="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ГБОУ ШКОЛА  «1394»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1115616" y="1340768"/>
            <a:ext cx="3312368" cy="2880319"/>
          </a:xfrm>
        </p:spPr>
        <p:txBody>
          <a:bodyPr/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«Александр</a:t>
            </a:r>
            <a:b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Сергеевич</a:t>
            </a:r>
            <a:b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Пушкин.</a:t>
            </a:r>
          </a:p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СКАЗКИ».</a:t>
            </a:r>
            <a:endParaRPr lang="ru-RU" sz="4400" b="1" dirty="0"/>
          </a:p>
        </p:txBody>
      </p:sp>
      <p:pic>
        <p:nvPicPr>
          <p:cNvPr id="13" name="Picture 2" descr="http://www.uraledu.ru/files/images/%20%D0%BC%D0%B0%D1%81%D0%BB%D0%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908720"/>
            <a:ext cx="3888432" cy="48223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34680" cy="387444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 июня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1799 г.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6" descr="pushkin_0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764704"/>
            <a:ext cx="4320480" cy="4804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92696"/>
            <a:ext cx="6952952" cy="5029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86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971600" y="764704"/>
            <a:ext cx="3525788" cy="1410171"/>
          </a:xfrm>
        </p:spPr>
        <p:txBody>
          <a:bodyPr/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Мария Алексеевна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Ганнибал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gannibal_m_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99592" y="2655094"/>
            <a:ext cx="3096344" cy="32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5292080" y="692696"/>
            <a:ext cx="2880320" cy="1482179"/>
          </a:xfrm>
        </p:spPr>
        <p:txBody>
          <a:bodyPr/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Арина Родионовна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5" descr="29545092_23255253_1208780965_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0525" y="2578894"/>
            <a:ext cx="23907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Рисунок 9" descr="pushkin_2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44" r="1644"/>
          <a:stretch>
            <a:fillRect/>
          </a:stretch>
        </p:blipFill>
        <p:spPr>
          <a:xfrm>
            <a:off x="1043608" y="612774"/>
            <a:ext cx="7128792" cy="5120482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43608" y="2564904"/>
            <a:ext cx="3672408" cy="1440160"/>
          </a:xfrm>
        </p:spPr>
        <p:txBody>
          <a:bodyPr/>
          <a:lstStyle/>
          <a:p>
            <a:pPr algn="l"/>
            <a:r>
              <a:rPr lang="ru-RU" dirty="0" smtClean="0"/>
              <a:t>         А.С.Пушкин </a:t>
            </a:r>
            <a:endParaRPr lang="ru-RU" dirty="0"/>
          </a:p>
        </p:txBody>
      </p:sp>
      <p:pic>
        <p:nvPicPr>
          <p:cNvPr id="6" name="Picture 2" descr="http://www.artscroll.ru/Images/2008/s/Sokolov_Petr_Fedorovich/00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476672"/>
            <a:ext cx="4320480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79" y="985871"/>
            <a:ext cx="2880320" cy="3230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39952" y="1844824"/>
            <a:ext cx="3976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Догадайся!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4265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1196752"/>
            <a:ext cx="4608512" cy="374441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СКАЗКА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 МЕРТВОЙ ЦАРЕВНЕ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О СЕМИ 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БОГАТЫРЯХ</a:t>
            </a:r>
            <a:endParaRPr lang="ru-RU" sz="2800" dirty="0"/>
          </a:p>
        </p:txBody>
      </p:sp>
      <p:pic>
        <p:nvPicPr>
          <p:cNvPr id="30722" name="Picture 2" descr="http://skaz-pushkina.ru/ill/ku_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3816424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17728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476672"/>
            <a:ext cx="8928992" cy="5632311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мольбой погнался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с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просьбой</a:t>
            </a:r>
          </a:p>
          <a:p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Позолоченный рожок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в виде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полукруга</a:t>
            </a:r>
          </a:p>
          <a:p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Светлоокий –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тот, у кого светлые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глаза</a:t>
            </a:r>
          </a:p>
          <a:p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Обычай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традиция</a:t>
            </a:r>
          </a:p>
          <a:p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Дева красная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устойчивое выражение (эпитет), часто используется в сказках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стороже я стою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в очередь мою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– следит внимательно, сторожит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Ступай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иди.</a:t>
            </a:r>
          </a:p>
        </p:txBody>
      </p:sp>
    </p:spTree>
    <p:extLst>
      <p:ext uri="{BB962C8B-B14F-4D97-AF65-F5344CB8AC3E}">
        <p14:creationId xmlns:p14="http://schemas.microsoft.com/office/powerpoint/2010/main" val="119518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259175"/>
            <a:ext cx="681532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 переливах чешуя,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 сияет как заря,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Плавает лениво,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Золотая………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319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1911" y="548680"/>
            <a:ext cx="56999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Привет ребята!!! 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C:\Users\user\Desktop\7990648_w640_h640_09e69b48063853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713" y="1720156"/>
            <a:ext cx="2779439" cy="3705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350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золотая рыбка-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889" r="2889"/>
          <a:stretch>
            <a:fillRect/>
          </a:stretch>
        </p:blipFill>
        <p:spPr>
          <a:xfrm>
            <a:off x="971600" y="692696"/>
            <a:ext cx="7344816" cy="554461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ыболов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8408" b="18408"/>
          <a:stretch>
            <a:fillRect/>
          </a:stretch>
        </p:blipFill>
        <p:spPr>
          <a:xfrm>
            <a:off x="683568" y="1916832"/>
            <a:ext cx="7632848" cy="3384376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827584" y="404664"/>
            <a:ext cx="7704856" cy="2304256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рыбаке и рыбке.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лочка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100" b="3100"/>
          <a:stretch>
            <a:fillRect/>
          </a:stretch>
        </p:blipFill>
        <p:spPr>
          <a:xfrm>
            <a:off x="899592" y="612774"/>
            <a:ext cx="7488832" cy="5480521"/>
          </a:xfrm>
        </p:spPr>
      </p:pic>
      <p:sp>
        <p:nvSpPr>
          <p:cNvPr id="2" name="Прямоугольник 1"/>
          <p:cNvSpPr/>
          <p:nvPr/>
        </p:nvSpPr>
        <p:spPr>
          <a:xfrm>
            <a:off x="323528" y="0"/>
            <a:ext cx="79320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Сказка о царе </a:t>
            </a:r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Салтане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.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от-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3833" r="3833"/>
          <a:stretch>
            <a:fillRect/>
          </a:stretch>
        </p:blipFill>
        <p:spPr>
          <a:xfrm>
            <a:off x="899592" y="612774"/>
            <a:ext cx="7632848" cy="5336506"/>
          </a:xfrm>
        </p:spPr>
      </p:pic>
      <p:sp>
        <p:nvSpPr>
          <p:cNvPr id="2" name="Прямоугольник 1"/>
          <p:cNvSpPr/>
          <p:nvPr/>
        </p:nvSpPr>
        <p:spPr>
          <a:xfrm>
            <a:off x="659054" y="-20564"/>
            <a:ext cx="39270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Лукоморье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лочка.jpg"/>
          <p:cNvPicPr>
            <a:picLocks noChangeAspect="1"/>
          </p:cNvPicPr>
          <p:nvPr/>
        </p:nvPicPr>
        <p:blipFill>
          <a:blip r:embed="rId2" cstate="print"/>
          <a:srcRect t="3100" b="3100"/>
          <a:stretch>
            <a:fillRect/>
          </a:stretch>
        </p:blipFill>
        <p:spPr>
          <a:xfrm>
            <a:off x="4716016" y="3284984"/>
            <a:ext cx="3837403" cy="2808311"/>
          </a:xfrm>
          <a:prstGeom prst="rect">
            <a:avLst/>
          </a:prstGeom>
        </p:spPr>
      </p:pic>
      <p:pic>
        <p:nvPicPr>
          <p:cNvPr id="6" name="Рисунок 5" descr="кот-2.jpg"/>
          <p:cNvPicPr>
            <a:picLocks noChangeAspect="1"/>
          </p:cNvPicPr>
          <p:nvPr/>
        </p:nvPicPr>
        <p:blipFill>
          <a:blip r:embed="rId3" cstate="print"/>
          <a:srcRect l="3833" r="3833"/>
          <a:stretch>
            <a:fillRect/>
          </a:stretch>
        </p:blipFill>
        <p:spPr>
          <a:xfrm>
            <a:off x="755576" y="3284984"/>
            <a:ext cx="3719090" cy="2880320"/>
          </a:xfrm>
          <a:prstGeom prst="rect">
            <a:avLst/>
          </a:prstGeom>
        </p:spPr>
      </p:pic>
      <p:pic>
        <p:nvPicPr>
          <p:cNvPr id="7" name="Рисунок 6" descr="золотая рыбка-2.jpg"/>
          <p:cNvPicPr>
            <a:picLocks noChangeAspect="1"/>
          </p:cNvPicPr>
          <p:nvPr/>
        </p:nvPicPr>
        <p:blipFill>
          <a:blip r:embed="rId4" cstate="print"/>
          <a:srcRect l="2889" r="2889"/>
          <a:stretch>
            <a:fillRect/>
          </a:stretch>
        </p:blipFill>
        <p:spPr>
          <a:xfrm>
            <a:off x="2555776" y="332656"/>
            <a:ext cx="3960440" cy="2880320"/>
          </a:xfrm>
          <a:prstGeom prst="rect">
            <a:avLst/>
          </a:prstGeom>
        </p:spPr>
      </p:pic>
      <p:pic>
        <p:nvPicPr>
          <p:cNvPr id="1026" name="Picture 2" descr="C:\Users\user\Desktop\7990648_w640_h640_09e69b48063853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63" y="647105"/>
            <a:ext cx="1688567" cy="2251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55776" y="1052736"/>
            <a:ext cx="42175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Молодцы!!!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6" name="Picture 2" descr="C:\Users\user\Desktop\7990648_w640_h640_09e69b48063853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50" y="2646363"/>
            <a:ext cx="21431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728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23113" cy="971823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 РИФМУ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река    кукушка   окошко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облака опушка   кошка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s://encrypted-tbn3.gstatic.com/images?q=tbn:ANd9GcShyXQubjoWcP5VtKhNFDFiuYzCn0ZFPNKv-3rmVjXEm3ksH3MGr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16832"/>
            <a:ext cx="2466975" cy="1800200"/>
          </a:xfrm>
          <a:prstGeom prst="rect">
            <a:avLst/>
          </a:prstGeom>
          <a:noFill/>
        </p:spPr>
      </p:pic>
      <p:pic>
        <p:nvPicPr>
          <p:cNvPr id="2054" name="Picture 6" descr="http://imgs.tuts.dragoart.com/how-to-draw-a-window_1_000000000945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149080"/>
            <a:ext cx="2376264" cy="1728192"/>
          </a:xfrm>
          <a:prstGeom prst="rect">
            <a:avLst/>
          </a:prstGeom>
          <a:noFill/>
        </p:spPr>
      </p:pic>
      <p:pic>
        <p:nvPicPr>
          <p:cNvPr id="2056" name="Picture 8" descr="http://stat17.privet.ru/lr/0a0e91365d718e72eb5df507bee49bc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916832"/>
            <a:ext cx="2105644" cy="1800200"/>
          </a:xfrm>
          <a:prstGeom prst="rect">
            <a:avLst/>
          </a:prstGeom>
          <a:noFill/>
        </p:spPr>
      </p:pic>
      <p:pic>
        <p:nvPicPr>
          <p:cNvPr id="2058" name="Picture 10" descr="http://im5-tub-ru.yandex.net/i?id=346184360-70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4149080"/>
            <a:ext cx="2376264" cy="1728192"/>
          </a:xfrm>
          <a:prstGeom prst="rect">
            <a:avLst/>
          </a:prstGeom>
          <a:noFill/>
        </p:spPr>
      </p:pic>
      <p:pic>
        <p:nvPicPr>
          <p:cNvPr id="2060" name="Picture 12" descr="http://im3-tub-ru.yandex.net/i?id=163742679-42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1916832"/>
            <a:ext cx="2304256" cy="1728192"/>
          </a:xfrm>
          <a:prstGeom prst="rect">
            <a:avLst/>
          </a:prstGeom>
          <a:noFill/>
        </p:spPr>
      </p:pic>
      <p:pic>
        <p:nvPicPr>
          <p:cNvPr id="2062" name="Picture 14" descr="http://im2-tub-ru.yandex.net/i?id=203555362-40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4149080"/>
            <a:ext cx="2232248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772400" cy="1008112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СОЧИНЯЙ-КА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484784"/>
            <a:ext cx="5112568" cy="3960440"/>
          </a:xfrm>
        </p:spPr>
        <p:txBody>
          <a:bodyPr/>
          <a:lstStyle/>
          <a:p>
            <a:pPr algn="ctr"/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Я открыл своё … .              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На окошко села … .            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Смотрит,  как течёт … ,     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А над нею … .                       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Вдалеке видна … .               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Слышно,  как поёт … .       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39952" y="1316375"/>
            <a:ext cx="19223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окошко</a:t>
            </a:r>
            <a:endParaRPr lang="ru-RU" sz="3200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52262" y="1901150"/>
            <a:ext cx="16482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кошка</a:t>
            </a:r>
            <a:endParaRPr lang="ru-RU" sz="3200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2511985"/>
            <a:ext cx="12698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река</a:t>
            </a:r>
            <a:endParaRPr lang="ru-RU" sz="3200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21271" y="2989904"/>
            <a:ext cx="18373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облака</a:t>
            </a:r>
            <a:endParaRPr lang="ru-RU" sz="3200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65737" y="3592991"/>
            <a:ext cx="19094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опушка</a:t>
            </a:r>
            <a:endParaRPr lang="ru-RU" sz="3200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06672" y="4177766"/>
            <a:ext cx="21371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кукушка</a:t>
            </a:r>
            <a:endParaRPr lang="ru-RU" sz="3200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1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2312" y="236857"/>
            <a:ext cx="7738119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 на уроке я узнал(а) …..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Теперь я умею ….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Мне было непонятно ….     </a:t>
            </a:r>
            <a:endParaRPr lang="ru-RU" sz="4000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На уроке мне понравилось …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utoShape 10"/>
          <p:cNvGrpSpPr>
            <a:grpSpLocks noGrp="1"/>
          </p:cNvGrpSpPr>
          <p:nvPr/>
        </p:nvGrpSpPr>
        <p:grpSpPr bwMode="auto">
          <a:xfrm>
            <a:off x="755576" y="1556792"/>
            <a:ext cx="2880320" cy="2520280"/>
            <a:chOff x="2254" y="2757"/>
            <a:chExt cx="1160" cy="1118"/>
          </a:xfrm>
        </p:grpSpPr>
        <p:pic>
          <p:nvPicPr>
            <p:cNvPr id="5" name="AutoShape 10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54" y="2757"/>
              <a:ext cx="1160" cy="1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15"/>
            <p:cNvSpPr txBox="1">
              <a:spLocks noChangeArrowheads="1"/>
            </p:cNvSpPr>
            <p:nvPr/>
          </p:nvSpPr>
          <p:spPr bwMode="auto">
            <a:xfrm>
              <a:off x="2546" y="3044"/>
              <a:ext cx="576" cy="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2813"/>
              <a:endParaRPr lang="ru-RU">
                <a:latin typeface="Constantia" pitchFamily="18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27584" y="548680"/>
            <a:ext cx="7772400" cy="1362075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НА УРОКЕ</a:t>
            </a:r>
            <a:endParaRPr lang="ru-RU" sz="4800" dirty="0"/>
          </a:p>
        </p:txBody>
      </p:sp>
      <p:grpSp>
        <p:nvGrpSpPr>
          <p:cNvPr id="9" name="AutoShape 11"/>
          <p:cNvGrpSpPr>
            <a:grpSpLocks/>
          </p:cNvGrpSpPr>
          <p:nvPr/>
        </p:nvGrpSpPr>
        <p:grpSpPr bwMode="auto">
          <a:xfrm>
            <a:off x="5580112" y="1556792"/>
            <a:ext cx="2808312" cy="2592288"/>
            <a:chOff x="3341" y="2757"/>
            <a:chExt cx="1163" cy="1118"/>
          </a:xfrm>
        </p:grpSpPr>
        <p:pic>
          <p:nvPicPr>
            <p:cNvPr id="10" name="AutoShape 11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41" y="2757"/>
              <a:ext cx="1163" cy="1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8"/>
            <p:cNvSpPr txBox="1">
              <a:spLocks noChangeArrowheads="1"/>
            </p:cNvSpPr>
            <p:nvPr/>
          </p:nvSpPr>
          <p:spPr bwMode="auto">
            <a:xfrm>
              <a:off x="3635" y="3044"/>
              <a:ext cx="576" cy="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912813"/>
              <a:endParaRPr lang="ru-RU">
                <a:latin typeface="Constantia" pitchFamily="18" charset="0"/>
              </a:endParaRPr>
            </a:p>
          </p:txBody>
        </p:sp>
      </p:grpSp>
      <p:grpSp>
        <p:nvGrpSpPr>
          <p:cNvPr id="12" name="AutoShape 12"/>
          <p:cNvGrpSpPr>
            <a:grpSpLocks/>
          </p:cNvGrpSpPr>
          <p:nvPr/>
        </p:nvGrpSpPr>
        <p:grpSpPr bwMode="auto">
          <a:xfrm>
            <a:off x="3059832" y="3573016"/>
            <a:ext cx="3096344" cy="2638921"/>
            <a:chOff x="4385" y="2757"/>
            <a:chExt cx="1160" cy="1118"/>
          </a:xfrm>
        </p:grpSpPr>
        <p:pic>
          <p:nvPicPr>
            <p:cNvPr id="13" name="AutoShape 12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85" y="2757"/>
              <a:ext cx="1160" cy="1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 Box 21"/>
            <p:cNvSpPr txBox="1">
              <a:spLocks noChangeArrowheads="1"/>
            </p:cNvSpPr>
            <p:nvPr/>
          </p:nvSpPr>
          <p:spPr bwMode="auto">
            <a:xfrm>
              <a:off x="4678" y="3044"/>
              <a:ext cx="576" cy="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912813"/>
              <a:endParaRPr lang="ru-RU"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48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836712"/>
            <a:ext cx="6336704" cy="3522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75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2313" y="2132857"/>
            <a:ext cx="7772400" cy="1656183"/>
          </a:xfrm>
        </p:spPr>
        <p:txBody>
          <a:bodyPr/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764704"/>
            <a:ext cx="26933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Сказки 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195736" y="1688034"/>
            <a:ext cx="1440160" cy="162000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179512" y="3429000"/>
            <a:ext cx="36561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Народные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220072" y="1688034"/>
            <a:ext cx="1512168" cy="1740966"/>
          </a:xfrm>
          <a:prstGeom prst="straightConnector1">
            <a:avLst/>
          </a:prstGeom>
          <a:ln>
            <a:tailEnd type="arrow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5220072" y="3485710"/>
            <a:ext cx="36898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Авторские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560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7990648_w640_h640_09e69b48063853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5024"/>
            <a:ext cx="21431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100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791">
            <a:off x="2550357" y="3038741"/>
            <a:ext cx="4447740" cy="267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0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42854">
            <a:off x="1079132" y="729114"/>
            <a:ext cx="3478914" cy="2609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esktop\120581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3506">
            <a:off x="4470803" y="1040920"/>
            <a:ext cx="4476750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205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7990648_w640_h640_09e69b48063853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69" y="404664"/>
            <a:ext cx="2629179" cy="3505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55775" y="1052736"/>
            <a:ext cx="62119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ребята!!!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84858" y="4221088"/>
            <a:ext cx="73557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Вы меня выручили!!!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099" name="Picture 3" descr="C:\Users\user\Desktop\stariconrt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313" y="1931716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4444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0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UxZC00OW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487286"/>
            <a:ext cx="1721024" cy="274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1596794"/>
            <a:ext cx="643278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Помогите мне ребята!</a:t>
            </a:r>
            <a:endParaRPr lang="ru-RU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123" name="Picture 3" descr="C:\Users\user\Desktop\c9f1f0292610304b0703b475b8a8a0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211" y="2398241"/>
            <a:ext cx="1776834" cy="2834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657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408242"/>
            <a:ext cx="2076131" cy="24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item_44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51095">
            <a:off x="5012411" y="1198753"/>
            <a:ext cx="3430860" cy="3403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1977129"/>
            <a:ext cx="30123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ХА-ХА-ХА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6476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1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user\Desktop\LidjG978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000" y="1040265"/>
            <a:ext cx="1754026" cy="182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\Desktop\0003-006-SHarf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082" y="1904503"/>
            <a:ext cx="1591885" cy="145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user\Desktop\free-vector-pencil-clip-art_115838_Pencil_clip_art_high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629" y="2065412"/>
            <a:ext cx="1385265" cy="1385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user\Desktop\needle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290" y="2661273"/>
            <a:ext cx="1380554" cy="1365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user\Desktop\63e234f1ce9f9563327ea5b2daef9468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476" y="3208689"/>
            <a:ext cx="2324330" cy="182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user\Desktop\70214375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3" y="208858"/>
            <a:ext cx="1856554" cy="1856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1897156"/>
            <a:ext cx="6206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02711" y="2747024"/>
            <a:ext cx="562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25568" y="3208689"/>
            <a:ext cx="8050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Ш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52153" y="3670354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53642" y="4026487"/>
            <a:ext cx="6367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21950" y="4598878"/>
            <a:ext cx="622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097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853</TotalTime>
  <Words>209</Words>
  <Application>Microsoft Office PowerPoint</Application>
  <PresentationFormat>Экран (4:3)</PresentationFormat>
  <Paragraphs>78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Тема3</vt:lpstr>
      <vt:lpstr>УРОК  ЛИТЕРАТУРНОГО ЧТЕНИЯ В 1 КЛАССЕ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6 июня  1799 г.</vt:lpstr>
      <vt:lpstr>Презентация PowerPoint</vt:lpstr>
      <vt:lpstr>Презентация PowerPoint</vt:lpstr>
      <vt:lpstr>Презентация PowerPoint</vt:lpstr>
      <vt:lpstr>         А.С.Пушкин </vt:lpstr>
      <vt:lpstr>Презентация PowerPoint</vt:lpstr>
      <vt:lpstr> СКАЗКА  О МЕРТВОЙ ЦАРЕВНЕ  И О СЕМИ                     БОГАТЫРЯХ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НАЙДИ РИФМУ река    кукушка   окошко облака опушка   кошка</vt:lpstr>
      <vt:lpstr>СОЧИНЯЙ-КА   </vt:lpstr>
      <vt:lpstr>Презентация PowerPoint</vt:lpstr>
      <vt:lpstr>Я НА УРОКЕ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ЛИТЕРАТУРНОГО ЧТЕНИЯ В 1 КЛАССЕ</dc:title>
  <dc:creator>LENOVO</dc:creator>
  <cp:lastModifiedBy>user</cp:lastModifiedBy>
  <cp:revision>81</cp:revision>
  <dcterms:created xsi:type="dcterms:W3CDTF">2014-01-26T12:57:14Z</dcterms:created>
  <dcterms:modified xsi:type="dcterms:W3CDTF">2016-02-04T16:04:07Z</dcterms:modified>
</cp:coreProperties>
</file>