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71" r:id="rId2"/>
    <p:sldId id="268" r:id="rId3"/>
    <p:sldId id="269" r:id="rId4"/>
    <p:sldId id="262" r:id="rId5"/>
    <p:sldId id="263" r:id="rId6"/>
    <p:sldId id="265" r:id="rId7"/>
    <p:sldId id="266" r:id="rId8"/>
    <p:sldId id="267" r:id="rId9"/>
    <p:sldId id="270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63A706-621C-4729-8B7B-3966A572940C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525A6B7-77DC-46A6-A824-B984E4667DA7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757EC8CD-1468-4F53-96FC-4169BCD90D44}" type="parTrans" cxnId="{8BA0FA06-02BC-411C-B9A4-2B8EF0CCFDBF}">
      <dgm:prSet/>
      <dgm:spPr/>
      <dgm:t>
        <a:bodyPr/>
        <a:lstStyle/>
        <a:p>
          <a:endParaRPr lang="ru-RU"/>
        </a:p>
      </dgm:t>
    </dgm:pt>
    <dgm:pt modelId="{E8CEE607-28C2-4B17-B8A0-E8DB5741A5D2}" type="sibTrans" cxnId="{8BA0FA06-02BC-411C-B9A4-2B8EF0CCFDBF}">
      <dgm:prSet/>
      <dgm:spPr/>
      <dgm:t>
        <a:bodyPr/>
        <a:lstStyle/>
        <a:p>
          <a:endParaRPr lang="ru-RU"/>
        </a:p>
      </dgm:t>
    </dgm:pt>
    <dgm:pt modelId="{DC2A510B-B797-4B6A-A181-B9BA3B54D9C5}">
      <dgm:prSet phldrT="[Текст]"/>
      <dgm:spPr/>
      <dgm:t>
        <a:bodyPr/>
        <a:lstStyle/>
        <a:p>
          <a:r>
            <a:rPr lang="ru-RU" dirty="0" smtClean="0"/>
            <a:t>На первой стадии пользователь знакомится с интернетом, узнает о его возможностях и выбирает подходящий для себя вариант виртуальной реальности.</a:t>
          </a:r>
          <a:endParaRPr lang="ru-RU" dirty="0"/>
        </a:p>
      </dgm:t>
    </dgm:pt>
    <dgm:pt modelId="{D1B67DD4-D0C3-4A88-83CA-4C2E6517F980}" type="parTrans" cxnId="{A1E5E518-A8A3-4081-987B-49D1F072718C}">
      <dgm:prSet/>
      <dgm:spPr/>
      <dgm:t>
        <a:bodyPr/>
        <a:lstStyle/>
        <a:p>
          <a:endParaRPr lang="ru-RU"/>
        </a:p>
      </dgm:t>
    </dgm:pt>
    <dgm:pt modelId="{916C6A28-323E-4AD1-9075-0E19FE94D25D}" type="sibTrans" cxnId="{A1E5E518-A8A3-4081-987B-49D1F072718C}">
      <dgm:prSet/>
      <dgm:spPr/>
      <dgm:t>
        <a:bodyPr/>
        <a:lstStyle/>
        <a:p>
          <a:endParaRPr lang="ru-RU"/>
        </a:p>
      </dgm:t>
    </dgm:pt>
    <dgm:pt modelId="{BB211B3A-038F-46B1-8BC3-498891E1C780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3343EBD8-6EF5-4813-A263-4DEAFFDCF2E1}" type="parTrans" cxnId="{D3F65904-CFD7-4319-828C-4422C2723835}">
      <dgm:prSet/>
      <dgm:spPr/>
      <dgm:t>
        <a:bodyPr/>
        <a:lstStyle/>
        <a:p>
          <a:endParaRPr lang="ru-RU"/>
        </a:p>
      </dgm:t>
    </dgm:pt>
    <dgm:pt modelId="{CF8FC71C-BC04-4E39-9E88-BD6652F8A718}" type="sibTrans" cxnId="{D3F65904-CFD7-4319-828C-4422C2723835}">
      <dgm:prSet/>
      <dgm:spPr/>
      <dgm:t>
        <a:bodyPr/>
        <a:lstStyle/>
        <a:p>
          <a:endParaRPr lang="ru-RU"/>
        </a:p>
      </dgm:t>
    </dgm:pt>
    <dgm:pt modelId="{ABCD9F50-BA71-4F9E-ACCC-51EAA41DD276}">
      <dgm:prSet phldrT="[Текст]"/>
      <dgm:spPr/>
      <dgm:t>
        <a:bodyPr/>
        <a:lstStyle/>
        <a:p>
          <a:r>
            <a:rPr lang="ru-RU" dirty="0" smtClean="0"/>
            <a:t>Далее происходит отдаление от настоящей жизни, пользователь все больше времени начинает проводить в той реальности, которую он выбрал на предыдущей стадии. Время нахождения в </a:t>
          </a:r>
          <a:r>
            <a:rPr lang="ru-RU" dirty="0" err="1" smtClean="0"/>
            <a:t>онлайне</a:t>
          </a:r>
          <a:r>
            <a:rPr lang="ru-RU" dirty="0" smtClean="0"/>
            <a:t> увеличивается… </a:t>
          </a:r>
          <a:endParaRPr lang="ru-RU" dirty="0"/>
        </a:p>
      </dgm:t>
    </dgm:pt>
    <dgm:pt modelId="{ECC2F7F9-1055-4DEB-98BF-A3D1F2367FE3}" type="parTrans" cxnId="{A1C1CC2B-D382-4956-8588-09407A9A6F45}">
      <dgm:prSet/>
      <dgm:spPr/>
      <dgm:t>
        <a:bodyPr/>
        <a:lstStyle/>
        <a:p>
          <a:endParaRPr lang="ru-RU"/>
        </a:p>
      </dgm:t>
    </dgm:pt>
    <dgm:pt modelId="{3C079445-7F14-4B5C-84DF-D8368405ECB3}" type="sibTrans" cxnId="{A1C1CC2B-D382-4956-8588-09407A9A6F45}">
      <dgm:prSet/>
      <dgm:spPr/>
      <dgm:t>
        <a:bodyPr/>
        <a:lstStyle/>
        <a:p>
          <a:endParaRPr lang="ru-RU"/>
        </a:p>
      </dgm:t>
    </dgm:pt>
    <dgm:pt modelId="{DCE76162-8280-4925-9D25-C4A0D09C55F2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699AF88D-F1D5-45EC-9013-D914EDEA4C2A}" type="parTrans" cxnId="{929EBBE4-7036-4632-B93C-BC58C82F6EDF}">
      <dgm:prSet/>
      <dgm:spPr/>
      <dgm:t>
        <a:bodyPr/>
        <a:lstStyle/>
        <a:p>
          <a:endParaRPr lang="ru-RU"/>
        </a:p>
      </dgm:t>
    </dgm:pt>
    <dgm:pt modelId="{8983D2C9-E4A1-4B9C-9297-3708B753D6A3}" type="sibTrans" cxnId="{929EBBE4-7036-4632-B93C-BC58C82F6EDF}">
      <dgm:prSet/>
      <dgm:spPr/>
      <dgm:t>
        <a:bodyPr/>
        <a:lstStyle/>
        <a:p>
          <a:endParaRPr lang="ru-RU"/>
        </a:p>
      </dgm:t>
    </dgm:pt>
    <dgm:pt modelId="{3CE90DC9-A859-49A1-83AE-E9A3D58F0BB6}">
      <dgm:prSet phldrT="[Текст]"/>
      <dgm:spPr/>
      <dgm:t>
        <a:bodyPr/>
        <a:lstStyle/>
        <a:p>
          <a:r>
            <a:rPr lang="ru-RU" dirty="0" smtClean="0"/>
            <a:t>Третья стадия стабилизирующая. Проблема очевидна, признаки и симптомы интернет зависимости на лицо, она плавно переходит в хроническую форму. </a:t>
          </a:r>
          <a:endParaRPr lang="ru-RU" dirty="0"/>
        </a:p>
      </dgm:t>
    </dgm:pt>
    <dgm:pt modelId="{E88EB7D3-7815-4F66-89AD-7459F0892544}" type="parTrans" cxnId="{C433707C-6E0F-40D8-839F-0B579EDAC709}">
      <dgm:prSet/>
      <dgm:spPr/>
      <dgm:t>
        <a:bodyPr/>
        <a:lstStyle/>
        <a:p>
          <a:endParaRPr lang="ru-RU"/>
        </a:p>
      </dgm:t>
    </dgm:pt>
    <dgm:pt modelId="{4BDA6969-87CE-4C89-8E73-B65E98E9DADF}" type="sibTrans" cxnId="{C433707C-6E0F-40D8-839F-0B579EDAC709}">
      <dgm:prSet/>
      <dgm:spPr/>
      <dgm:t>
        <a:bodyPr/>
        <a:lstStyle/>
        <a:p>
          <a:endParaRPr lang="ru-RU"/>
        </a:p>
      </dgm:t>
    </dgm:pt>
    <dgm:pt modelId="{5DCF5AAC-09AA-46FA-B8A4-810897409D81}" type="pres">
      <dgm:prSet presAssocID="{C563A706-621C-4729-8B7B-3966A572940C}" presName="linearFlow" presStyleCnt="0">
        <dgm:presLayoutVars>
          <dgm:dir/>
          <dgm:animLvl val="lvl"/>
          <dgm:resizeHandles val="exact"/>
        </dgm:presLayoutVars>
      </dgm:prSet>
      <dgm:spPr/>
    </dgm:pt>
    <dgm:pt modelId="{C92329EA-9325-46B3-9DFD-E4F13E828090}" type="pres">
      <dgm:prSet presAssocID="{1525A6B7-77DC-46A6-A824-B984E4667DA7}" presName="composite" presStyleCnt="0"/>
      <dgm:spPr/>
    </dgm:pt>
    <dgm:pt modelId="{3C903347-B921-43AB-A035-1FFB4E78787D}" type="pres">
      <dgm:prSet presAssocID="{1525A6B7-77DC-46A6-A824-B984E4667DA7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38542DD6-126E-479E-A95C-A5F263DD0DB2}" type="pres">
      <dgm:prSet presAssocID="{1525A6B7-77DC-46A6-A824-B984E4667DA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772A24-355A-42E0-A5D7-A0A4B72A5D29}" type="pres">
      <dgm:prSet presAssocID="{E8CEE607-28C2-4B17-B8A0-E8DB5741A5D2}" presName="sp" presStyleCnt="0"/>
      <dgm:spPr/>
    </dgm:pt>
    <dgm:pt modelId="{7DB5BB69-0A57-4EC5-BDCD-56CE3EECE234}" type="pres">
      <dgm:prSet presAssocID="{BB211B3A-038F-46B1-8BC3-498891E1C780}" presName="composite" presStyleCnt="0"/>
      <dgm:spPr/>
    </dgm:pt>
    <dgm:pt modelId="{BD56FC5D-D3EE-452B-86F2-6260DE3165FF}" type="pres">
      <dgm:prSet presAssocID="{BB211B3A-038F-46B1-8BC3-498891E1C780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6E3A99FA-A0C2-4E15-8804-7F5DD5D53DC5}" type="pres">
      <dgm:prSet presAssocID="{BB211B3A-038F-46B1-8BC3-498891E1C78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A95446-D519-4A35-BB41-965E9F7C8377}" type="pres">
      <dgm:prSet presAssocID="{CF8FC71C-BC04-4E39-9E88-BD6652F8A718}" presName="sp" presStyleCnt="0"/>
      <dgm:spPr/>
    </dgm:pt>
    <dgm:pt modelId="{51F90952-A59E-4305-8CAE-422B55F2DF5E}" type="pres">
      <dgm:prSet presAssocID="{DCE76162-8280-4925-9D25-C4A0D09C55F2}" presName="composite" presStyleCnt="0"/>
      <dgm:spPr/>
    </dgm:pt>
    <dgm:pt modelId="{28B2E527-748F-476D-A638-0169E753C2A6}" type="pres">
      <dgm:prSet presAssocID="{DCE76162-8280-4925-9D25-C4A0D09C55F2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069CD413-FF4C-4F6E-9263-ED8D4081B742}" type="pres">
      <dgm:prSet presAssocID="{DCE76162-8280-4925-9D25-C4A0D09C55F2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33707C-6E0F-40D8-839F-0B579EDAC709}" srcId="{DCE76162-8280-4925-9D25-C4A0D09C55F2}" destId="{3CE90DC9-A859-49A1-83AE-E9A3D58F0BB6}" srcOrd="0" destOrd="0" parTransId="{E88EB7D3-7815-4F66-89AD-7459F0892544}" sibTransId="{4BDA6969-87CE-4C89-8E73-B65E98E9DADF}"/>
    <dgm:cxn modelId="{A577964E-381E-47EA-A3BD-6056BCD56574}" type="presOf" srcId="{DCE76162-8280-4925-9D25-C4A0D09C55F2}" destId="{28B2E527-748F-476D-A638-0169E753C2A6}" srcOrd="0" destOrd="0" presId="urn:microsoft.com/office/officeart/2005/8/layout/chevron2"/>
    <dgm:cxn modelId="{13560DB4-9100-40C1-8CA7-2AA8F0CF2B2E}" type="presOf" srcId="{ABCD9F50-BA71-4F9E-ACCC-51EAA41DD276}" destId="{6E3A99FA-A0C2-4E15-8804-7F5DD5D53DC5}" srcOrd="0" destOrd="0" presId="urn:microsoft.com/office/officeart/2005/8/layout/chevron2"/>
    <dgm:cxn modelId="{D3F65904-CFD7-4319-828C-4422C2723835}" srcId="{C563A706-621C-4729-8B7B-3966A572940C}" destId="{BB211B3A-038F-46B1-8BC3-498891E1C780}" srcOrd="1" destOrd="0" parTransId="{3343EBD8-6EF5-4813-A263-4DEAFFDCF2E1}" sibTransId="{CF8FC71C-BC04-4E39-9E88-BD6652F8A718}"/>
    <dgm:cxn modelId="{C013A22C-1D4F-4881-8664-E367C1619D94}" type="presOf" srcId="{3CE90DC9-A859-49A1-83AE-E9A3D58F0BB6}" destId="{069CD413-FF4C-4F6E-9263-ED8D4081B742}" srcOrd="0" destOrd="0" presId="urn:microsoft.com/office/officeart/2005/8/layout/chevron2"/>
    <dgm:cxn modelId="{A4A2F5C9-1A16-4267-B994-853FD16B23C4}" type="presOf" srcId="{DC2A510B-B797-4B6A-A181-B9BA3B54D9C5}" destId="{38542DD6-126E-479E-A95C-A5F263DD0DB2}" srcOrd="0" destOrd="0" presId="urn:microsoft.com/office/officeart/2005/8/layout/chevron2"/>
    <dgm:cxn modelId="{929EBBE4-7036-4632-B93C-BC58C82F6EDF}" srcId="{C563A706-621C-4729-8B7B-3966A572940C}" destId="{DCE76162-8280-4925-9D25-C4A0D09C55F2}" srcOrd="2" destOrd="0" parTransId="{699AF88D-F1D5-45EC-9013-D914EDEA4C2A}" sibTransId="{8983D2C9-E4A1-4B9C-9297-3708B753D6A3}"/>
    <dgm:cxn modelId="{A1C1CC2B-D382-4956-8588-09407A9A6F45}" srcId="{BB211B3A-038F-46B1-8BC3-498891E1C780}" destId="{ABCD9F50-BA71-4F9E-ACCC-51EAA41DD276}" srcOrd="0" destOrd="0" parTransId="{ECC2F7F9-1055-4DEB-98BF-A3D1F2367FE3}" sibTransId="{3C079445-7F14-4B5C-84DF-D8368405ECB3}"/>
    <dgm:cxn modelId="{A1E5E518-A8A3-4081-987B-49D1F072718C}" srcId="{1525A6B7-77DC-46A6-A824-B984E4667DA7}" destId="{DC2A510B-B797-4B6A-A181-B9BA3B54D9C5}" srcOrd="0" destOrd="0" parTransId="{D1B67DD4-D0C3-4A88-83CA-4C2E6517F980}" sibTransId="{916C6A28-323E-4AD1-9075-0E19FE94D25D}"/>
    <dgm:cxn modelId="{7D38B4D6-9375-4BDE-B894-19359FC567D5}" type="presOf" srcId="{1525A6B7-77DC-46A6-A824-B984E4667DA7}" destId="{3C903347-B921-43AB-A035-1FFB4E78787D}" srcOrd="0" destOrd="0" presId="urn:microsoft.com/office/officeart/2005/8/layout/chevron2"/>
    <dgm:cxn modelId="{8BA0FA06-02BC-411C-B9A4-2B8EF0CCFDBF}" srcId="{C563A706-621C-4729-8B7B-3966A572940C}" destId="{1525A6B7-77DC-46A6-A824-B984E4667DA7}" srcOrd="0" destOrd="0" parTransId="{757EC8CD-1468-4F53-96FC-4169BCD90D44}" sibTransId="{E8CEE607-28C2-4B17-B8A0-E8DB5741A5D2}"/>
    <dgm:cxn modelId="{BA965A35-FFF4-46C8-BBC5-931E6288CA70}" type="presOf" srcId="{C563A706-621C-4729-8B7B-3966A572940C}" destId="{5DCF5AAC-09AA-46FA-B8A4-810897409D81}" srcOrd="0" destOrd="0" presId="urn:microsoft.com/office/officeart/2005/8/layout/chevron2"/>
    <dgm:cxn modelId="{708D2118-674C-4D56-9530-3CAE689728FF}" type="presOf" srcId="{BB211B3A-038F-46B1-8BC3-498891E1C780}" destId="{BD56FC5D-D3EE-452B-86F2-6260DE3165FF}" srcOrd="0" destOrd="0" presId="urn:microsoft.com/office/officeart/2005/8/layout/chevron2"/>
    <dgm:cxn modelId="{0C3A31DE-DBA9-4918-9059-6D22398C8E4C}" type="presParOf" srcId="{5DCF5AAC-09AA-46FA-B8A4-810897409D81}" destId="{C92329EA-9325-46B3-9DFD-E4F13E828090}" srcOrd="0" destOrd="0" presId="urn:microsoft.com/office/officeart/2005/8/layout/chevron2"/>
    <dgm:cxn modelId="{86FD61C3-5CCB-44E5-B9BB-6A7D2DC23E50}" type="presParOf" srcId="{C92329EA-9325-46B3-9DFD-E4F13E828090}" destId="{3C903347-B921-43AB-A035-1FFB4E78787D}" srcOrd="0" destOrd="0" presId="urn:microsoft.com/office/officeart/2005/8/layout/chevron2"/>
    <dgm:cxn modelId="{DE9575BD-7A97-4A0E-9635-ED2C2B2D0AE8}" type="presParOf" srcId="{C92329EA-9325-46B3-9DFD-E4F13E828090}" destId="{38542DD6-126E-479E-A95C-A5F263DD0DB2}" srcOrd="1" destOrd="0" presId="urn:microsoft.com/office/officeart/2005/8/layout/chevron2"/>
    <dgm:cxn modelId="{9D3BC17E-6BBE-45D9-A60F-0A55BDECBA4B}" type="presParOf" srcId="{5DCF5AAC-09AA-46FA-B8A4-810897409D81}" destId="{67772A24-355A-42E0-A5D7-A0A4B72A5D29}" srcOrd="1" destOrd="0" presId="urn:microsoft.com/office/officeart/2005/8/layout/chevron2"/>
    <dgm:cxn modelId="{FF6A70F9-781A-4658-8B1D-0B352E80A20F}" type="presParOf" srcId="{5DCF5AAC-09AA-46FA-B8A4-810897409D81}" destId="{7DB5BB69-0A57-4EC5-BDCD-56CE3EECE234}" srcOrd="2" destOrd="0" presId="urn:microsoft.com/office/officeart/2005/8/layout/chevron2"/>
    <dgm:cxn modelId="{D8E31060-68C9-4429-BE68-B7A85D84BB20}" type="presParOf" srcId="{7DB5BB69-0A57-4EC5-BDCD-56CE3EECE234}" destId="{BD56FC5D-D3EE-452B-86F2-6260DE3165FF}" srcOrd="0" destOrd="0" presId="urn:microsoft.com/office/officeart/2005/8/layout/chevron2"/>
    <dgm:cxn modelId="{55E0EDC1-990D-436E-96F1-5EC0D146F62D}" type="presParOf" srcId="{7DB5BB69-0A57-4EC5-BDCD-56CE3EECE234}" destId="{6E3A99FA-A0C2-4E15-8804-7F5DD5D53DC5}" srcOrd="1" destOrd="0" presId="urn:microsoft.com/office/officeart/2005/8/layout/chevron2"/>
    <dgm:cxn modelId="{87F95F0D-3EAB-44B2-8238-EDF3D88F9B61}" type="presParOf" srcId="{5DCF5AAC-09AA-46FA-B8A4-810897409D81}" destId="{BBA95446-D519-4A35-BB41-965E9F7C8377}" srcOrd="3" destOrd="0" presId="urn:microsoft.com/office/officeart/2005/8/layout/chevron2"/>
    <dgm:cxn modelId="{A0A9535E-1CC0-48B3-B057-3C88BAE304A9}" type="presParOf" srcId="{5DCF5AAC-09AA-46FA-B8A4-810897409D81}" destId="{51F90952-A59E-4305-8CAE-422B55F2DF5E}" srcOrd="4" destOrd="0" presId="urn:microsoft.com/office/officeart/2005/8/layout/chevron2"/>
    <dgm:cxn modelId="{9F6959B6-2854-414F-AB0C-767B177BAFF3}" type="presParOf" srcId="{51F90952-A59E-4305-8CAE-422B55F2DF5E}" destId="{28B2E527-748F-476D-A638-0169E753C2A6}" srcOrd="0" destOrd="0" presId="urn:microsoft.com/office/officeart/2005/8/layout/chevron2"/>
    <dgm:cxn modelId="{7E38C264-4DE8-456C-B73F-E0A4A22062B3}" type="presParOf" srcId="{51F90952-A59E-4305-8CAE-422B55F2DF5E}" destId="{069CD413-FF4C-4F6E-9263-ED8D4081B742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BEFB26C-BE2D-4093-9D68-71141FD7102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F89EF5B-A506-4BB9-BB04-2D131DEE5A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B26C-BE2D-4093-9D68-71141FD7102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9EF5B-A506-4BB9-BB04-2D131DEE5A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B26C-BE2D-4093-9D68-71141FD7102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9EF5B-A506-4BB9-BB04-2D131DEE5A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B26C-BE2D-4093-9D68-71141FD7102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9EF5B-A506-4BB9-BB04-2D131DEE5A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B26C-BE2D-4093-9D68-71141FD7102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9EF5B-A506-4BB9-BB04-2D131DEE5A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B26C-BE2D-4093-9D68-71141FD7102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9EF5B-A506-4BB9-BB04-2D131DEE5A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EFB26C-BE2D-4093-9D68-71141FD7102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F89EF5B-A506-4BB9-BB04-2D131DEE5A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BEFB26C-BE2D-4093-9D68-71141FD7102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F89EF5B-A506-4BB9-BB04-2D131DEE5A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B26C-BE2D-4093-9D68-71141FD7102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9EF5B-A506-4BB9-BB04-2D131DEE5A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B26C-BE2D-4093-9D68-71141FD7102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9EF5B-A506-4BB9-BB04-2D131DEE5A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B26C-BE2D-4093-9D68-71141FD7102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9EF5B-A506-4BB9-BB04-2D131DEE5A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BEFB26C-BE2D-4093-9D68-71141FD71020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F89EF5B-A506-4BB9-BB04-2D131DEE5A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www.fundatiaemag.ro/wp-content/uploads/2013/12/shutterstock_1-small-800x542.jpg"/>
          <p:cNvPicPr>
            <a:picLocks noChangeAspect="1" noChangeArrowheads="1"/>
          </p:cNvPicPr>
          <p:nvPr/>
        </p:nvPicPr>
        <p:blipFill>
          <a:blip r:embed="rId2">
            <a:lum contrast="-30000"/>
          </a:blip>
          <a:srcRect/>
          <a:stretch>
            <a:fillRect/>
          </a:stretch>
        </p:blipFill>
        <p:spPr bwMode="auto">
          <a:xfrm>
            <a:off x="-29589" y="0"/>
            <a:ext cx="917358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3714752"/>
            <a:ext cx="717978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Симптомы и стадии </a:t>
            </a: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интернет - зависимости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d19106.edu35.ru/images/%D0%BD%D0%BE%D0%B2%D0%BE%D1%81%D1%82%D0%B8/%D1%81%D0%B5%D0%BC%D0%B8%D0%BD%D0%B0%D1%80_%D0%B8%D0%BD%D1%84%D0%BE%D1%80%D0%B7%D0%B0%D1%89%D0%B8%D1%82%D0%B0_%D0%B4%D0%B5%D1%82%D0%B5%D0%B9_2015/9-pxUBna-pc.jpg"/>
          <p:cNvPicPr>
            <a:picLocks noChangeAspect="1" noChangeArrowheads="1"/>
          </p:cNvPicPr>
          <p:nvPr/>
        </p:nvPicPr>
        <p:blipFill>
          <a:blip r:embed="rId2"/>
          <a:srcRect b="93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s://d27v8envyltg3v.cloudfront.net/tackk/7796737/14182458021277/cover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2052" name="Picture 4" descr="http://www.playcast.ru/uploads/2015/05/25/13735495.jpg"/>
          <p:cNvPicPr>
            <a:picLocks noChangeAspect="1" noChangeArrowheads="1"/>
          </p:cNvPicPr>
          <p:nvPr/>
        </p:nvPicPr>
        <p:blipFill>
          <a:blip r:embed="rId2">
            <a:lum bright="-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4572008"/>
            <a:ext cx="86147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Симптомы интернет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зависимости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 rot="10800000" flipV="1">
            <a:off x="3500430" y="1142984"/>
            <a:ext cx="5072098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solidFill>
                  <a:srgbClr val="422A1B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щущение огромной радости перед каждым новым сеансом, а без доступа в интернет - грусть и уныние.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9" name="Picture 5" descr="https://helppierwordpress4763.blob.core.windows.net/wp1/2015/02/12_marketing_tutorials_practice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2857520" cy="19050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3" descr="http://corvision.org/wp-content/uploads/2014/07/InternetColumn-pic_6-20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000504"/>
            <a:ext cx="3657586" cy="24260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286248" y="4071942"/>
            <a:ext cx="450061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422A1B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422A1B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уши не оттащить от монитора, и ни под каким предлогом не выманить на улицу.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4612" y="428604"/>
            <a:ext cx="42258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Симптомы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domik.ua/pic/publicationTitleImage20536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3771926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143372" y="928670"/>
            <a:ext cx="500062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/>
              <a:t>Вы </a:t>
            </a:r>
            <a:r>
              <a:rPr lang="ru-RU" sz="2800" dirty="0"/>
              <a:t>не ходите в гости, реже встречаетесь с друзьями, </a:t>
            </a:r>
            <a:r>
              <a:rPr lang="ru-RU" sz="2800" dirty="0" smtClean="0"/>
              <a:t> теряете контакты </a:t>
            </a:r>
            <a:r>
              <a:rPr lang="ru-RU" sz="2800" dirty="0"/>
              <a:t>с людьми в </a:t>
            </a:r>
            <a:r>
              <a:rPr lang="ru-RU" sz="2800" dirty="0" err="1"/>
              <a:t>оффлайне</a:t>
            </a:r>
            <a:r>
              <a:rPr lang="ru-RU" sz="2800" dirty="0" smtClean="0"/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</a:pPr>
            <a:endParaRPr lang="ru-RU" sz="28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98475" algn="l"/>
              </a:tabLst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.Вы постоянно обновляете страничку в соц.сетях, часто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984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проверяете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e-mail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почту,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аккаунт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сайте знакомств 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5042118"/>
            <a:ext cx="47149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.Обсуждаете компьютерную тематику даже с людьми, едва сведущими в данной области.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.7ya.ru/pics-new/5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714752"/>
            <a:ext cx="3786214" cy="27384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428860" y="214290"/>
            <a:ext cx="42258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rgbClr val="C00000"/>
                </a:solidFill>
              </a:rPr>
              <a:t>Симптомы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https://blog.adafruit.com/wp-content/uploads/2013/08/Imag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41515">
            <a:off x="328750" y="1394224"/>
            <a:ext cx="3579275" cy="23861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071935" y="1071546"/>
            <a:ext cx="50720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Вы теряете чувство времени 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akcenty.info/wp-content/uploads/09-16/pw24a2_14746550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071942"/>
            <a:ext cx="3714776" cy="24765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143372" y="1785926"/>
            <a:ext cx="48577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Во время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интернет-серфинга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забываете о служебных обязанностях, учебе, домашних делах, встречах и договоренностях.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.Сайты вы посещаете не с целью найти нужную информацию, а заходите на них бесцельно и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механически.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214290"/>
            <a:ext cx="42258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rgbClr val="C00000"/>
                </a:solidFill>
              </a:rPr>
              <a:t>Симптомы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429124" y="1643050"/>
            <a:ext cx="442915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98475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Тратите немалые деньги на интернет, а также на обеспечение постоянного обновления, как различных компьютерных устройств, так и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программного обеспечения.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http://yaransk.net/images/loan_online5_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41460">
            <a:off x="335385" y="2119028"/>
            <a:ext cx="3786214" cy="25241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786050" y="357166"/>
            <a:ext cx="42258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rgbClr val="C00000"/>
                </a:solidFill>
              </a:rPr>
              <a:t>Симптомы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3429000"/>
            <a:ext cx="850109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98475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На физиологическом уровне вы чувствуете последствия длительного сидения за компьютером: боль в глазах, ломота в суставах, нарушение сна и режима питания.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98475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Испытываете влияние на ваше психологическое самочувствие — негативные новости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22A1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вызывают в вас бурю отрицательных эмоций, тревогу.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cs630525.vk.me/v630525276/2fbeb/QiNxIaBBYIY.jpg"/>
          <p:cNvPicPr>
            <a:picLocks noChangeAspect="1" noChangeArrowheads="1"/>
          </p:cNvPicPr>
          <p:nvPr/>
        </p:nvPicPr>
        <p:blipFill>
          <a:blip r:embed="rId2"/>
          <a:srcRect b="15513"/>
          <a:stretch>
            <a:fillRect/>
          </a:stretch>
        </p:blipFill>
        <p:spPr bwMode="auto">
          <a:xfrm>
            <a:off x="5429256" y="1000108"/>
            <a:ext cx="3227162" cy="22841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4" descr="http://rangirangi.com/thumbs/470/292/wp-content/uploads/2013/05/eye-yoga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357298"/>
            <a:ext cx="3071834" cy="19084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071670" y="214290"/>
            <a:ext cx="42258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rgbClr val="C00000"/>
                </a:solidFill>
              </a:rPr>
              <a:t>Симптомы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500174"/>
            <a:ext cx="764386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Замечаете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как близкие люди все чаще начинают выражать свое возмущение по поводу того, что вы слишком много времени проводите в Интернете.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571480"/>
            <a:ext cx="42258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rgbClr val="C00000"/>
                </a:solidFill>
              </a:rPr>
              <a:t>Симптомы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3082" name="Picture 10" descr="http://pedgazeta.ru/blog/2016/04/11/larin_1460355701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928934"/>
            <a:ext cx="5357850" cy="3565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85720" y="1571612"/>
          <a:ext cx="8501122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5720" y="428604"/>
            <a:ext cx="8624062" cy="1318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Стадии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развития</a:t>
            </a:r>
          </a:p>
          <a:p>
            <a:pPr algn="ctr">
              <a:lnSpc>
                <a:spcPts val="3700"/>
              </a:lnSpc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интернет-зависимости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136</TotalTime>
  <Words>326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14</cp:revision>
  <dcterms:created xsi:type="dcterms:W3CDTF">2017-03-09T20:21:44Z</dcterms:created>
  <dcterms:modified xsi:type="dcterms:W3CDTF">2017-03-09T22:38:17Z</dcterms:modified>
</cp:coreProperties>
</file>