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7" r:id="rId2"/>
    <p:sldId id="263" r:id="rId3"/>
    <p:sldId id="266" r:id="rId4"/>
    <p:sldId id="259" r:id="rId5"/>
    <p:sldId id="270" r:id="rId6"/>
    <p:sldId id="260" r:id="rId7"/>
    <p:sldId id="267" r:id="rId8"/>
    <p:sldId id="271" r:id="rId9"/>
    <p:sldId id="269" r:id="rId10"/>
    <p:sldId id="261" r:id="rId11"/>
    <p:sldId id="268" r:id="rId12"/>
    <p:sldId id="272" r:id="rId13"/>
    <p:sldId id="273" r:id="rId14"/>
    <p:sldId id="275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9F12AB8-60C4-40F2-B587-3B5BC98027D6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BDD89CD-9FF2-4F1C-957D-A795A8ED88E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5000">
              <a:schemeClr val="accent1">
                <a:tint val="66000"/>
                <a:satMod val="160000"/>
                <a:lumMod val="53000"/>
                <a:alpha val="91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456384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sz="5400" b="1" i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5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в </a:t>
            </a:r>
            <a:r>
              <a:rPr lang="ru-RU" sz="5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</a:t>
            </a:r>
            <a:r>
              <a:rPr lang="ru-RU" sz="5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139952" y="3933056"/>
            <a:ext cx="4392488" cy="2448272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pPr algn="r"/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Матюшина Ирина , </a:t>
            </a:r>
            <a:r>
              <a:rPr lang="ru-RU" sz="2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магистрантка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 курса, гр. МГО-16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82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ланируемые результаты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основной образовательной программы 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251520" y="2348880"/>
            <a:ext cx="8640960" cy="38884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етапредметные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</a:t>
            </a:r>
          </a:p>
          <a:p>
            <a:pPr marL="0" indent="0" algn="ctr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своенные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действия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</a:t>
            </a:r>
          </a:p>
        </p:txBody>
      </p:sp>
    </p:spTree>
    <p:extLst>
      <p:ext uri="{BB962C8B-B14F-4D97-AF65-F5344CB8AC3E}">
        <p14:creationId xmlns:p14="http://schemas.microsoft.com/office/powerpoint/2010/main" val="212911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ланируемые результаты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основной образовательной программы 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503238" y="2348880"/>
            <a:ext cx="8245226" cy="41043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редметные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своенный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 в ходе изучения учебных предметов опыт специфической для каждой предметной области деятельности по получению нового знания, его преобразованию и применению, а также система основополагающих элементов научного знания, лежащая в основе современной научной картины мира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78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в образовании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251520" y="2060848"/>
            <a:ext cx="8640960" cy="43923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достижение планируемых результатов освоения основной образовательной программы начального общего образования и создает основу для самостоятельного успешного усвоения обучающимися новых знаний, умений, компетенций, видов и способов деятельности. В целом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обучении означает, что в этом процессе ставится и решается основная задача образования — создание условий развития гармоничной, нравственно совершенной, социально активной, профессионально компетентной и саморазвивающейся личности через активизацию внутренних резервов.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98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7"/>
            <a:ext cx="8229600" cy="1506497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системно-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подхода в образовании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284166" y="3429000"/>
            <a:ext cx="3535359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251520" y="2348880"/>
            <a:ext cx="8640960" cy="41043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420888"/>
            <a:ext cx="84969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системно-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необходимо перейти от освоения отдельных учебных предметов к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межпредметному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изучению сложных ситуаций реальной жизни. Соответственно, специфические для каждого учебного предмета действия и операции должны быть дополнены универсальными (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метапредметными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учебными действиями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40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7"/>
            <a:ext cx="8229600" cy="1362481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в образовании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284166" y="3429000"/>
            <a:ext cx="3535359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251520" y="1916832"/>
            <a:ext cx="8640960" cy="45363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916832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ниверсальные учебные действия:</a:t>
            </a:r>
          </a:p>
          <a:p>
            <a:pPr algn="ctr"/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сфере личностных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УУД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сформированы внутренняя позиция обучающегося, адекватная мотивация учебной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сфере регулятивных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УУД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выпускники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овладеют всеми типами учебных действий, направленных на организацию своей работы в образовательном учреждении и вне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его;</a:t>
            </a:r>
          </a:p>
          <a:p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сфере познавательных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УУД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выпускники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научатся воспринимать и анализировать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сообщения, овладеют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действием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моделирования;</a:t>
            </a:r>
          </a:p>
          <a:p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сфере коммуникативных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УУД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универсальных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действий выпускники приобретут умения учитывать позицию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собеседника),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и осуществлять сотрудничество и кооперацию с учителем и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сверстниками.</a:t>
            </a:r>
          </a:p>
          <a:p>
            <a:endParaRPr lang="ru-RU" sz="1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24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7"/>
            <a:ext cx="8229600" cy="1506497"/>
          </a:xfrm>
        </p:spPr>
        <p:txBody>
          <a:bodyPr>
            <a:no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истемно-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подход в образовании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284166" y="3429000"/>
            <a:ext cx="3535359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251520" y="2348880"/>
            <a:ext cx="8640960" cy="41043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нацелен на развитие личности, на формирование гражданской идентичности, указывает и помогает отследить ценностные ориентиры, которые встраиваются в новое поколение стандартов российского образования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99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 </a:t>
            </a:r>
            <a:r>
              <a:rPr lang="ru-RU" sz="4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в образовании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827584" y="2348880"/>
            <a:ext cx="8064896" cy="41043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истемно-</a:t>
            </a:r>
            <a:r>
              <a:rPr lang="ru-RU" sz="3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лежит в 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ФГОС и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предполагает ориентацию на результаты образования как системообразующий компонент Стандарта, где развитие личности обучающегося на основе усвоения универсальных учебных действий, познания и освоения мира составляет цель и основной результат образования.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Данный подход,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базируется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обеспечении соответствия учебной деятельности обучающихся их возрасту и индивидуальным особенностям.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41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пониманию определения: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827584" y="2276872"/>
            <a:ext cx="8064896" cy="4104456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1.Попытка объединения двух подходов : системного </a:t>
            </a:r>
          </a:p>
          <a:p>
            <a:pPr marL="0" indent="0" algn="l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Б.Г. Ананьев, Б.Ф Ломов)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(, Л. В.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Л.С. Выготский, Д.Б.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льконин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В.В. Давыдов).  Данное понятие было введено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1985 году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нашло отражение в трудах В.Д.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Шадрикова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(система, направленная на результат); Н. А. Бернштейна («модель потребного будущего»); П.К. Анохина ( «системообразующий результат»), А.Н. Леонтьева (« результат как мотив и ценность деятельности»).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определяется результативностью деятельности как целенаправленной системы.</a:t>
            </a:r>
          </a:p>
          <a:p>
            <a:pPr marL="0" indent="0" algn="l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7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1216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пониманию определения: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971600" y="2348880"/>
            <a:ext cx="7848872" cy="4032895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Системно-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основан на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собенностях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выстраивания обратной связи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Н.А. Бернштейн рассматривает обратную связь как  «коррекция»,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П.К.Анохин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«обратная ориентация», А.Г.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Асмолов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«аттестация, лицензирование, тестирование»)</a:t>
            </a:r>
          </a:p>
          <a:p>
            <a:pPr marL="0" indent="0" algn="l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Обратная связь предполагает учет индивидуальных особенностей  развития личности и присущих  ей форм деятельности.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4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44016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в образовании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251520" y="2132856"/>
            <a:ext cx="8712968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данного подхода является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том, что психологические функции и способности есть результат преобразования внешней предметной деятельности во внутреннюю психическую деятельность путем последовательных преобразований. При этом содержание образования проектирует определенный тип мышления ребенка – эмпирический или теоретический в зависимости от содержания обучения. Содержание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выступает как система научных понятий, конституирующих определенную предметную область. В основе усвоения системы научных понятий лежит организация системы учебных действий.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0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44016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системно-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323528" y="2060848"/>
            <a:ext cx="8568952" cy="4392488"/>
          </a:xfrm>
        </p:spPr>
        <p:txBody>
          <a:bodyPr>
            <a:noAutofit/>
          </a:bodyPr>
          <a:lstStyle/>
          <a:p>
            <a:pPr marL="457200" indent="-457200" algn="l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субъективности</a:t>
            </a:r>
          </a:p>
          <a:p>
            <a:pPr marL="457200" indent="-457200" algn="l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учета ведущих видов деятельности и законов</a:t>
            </a:r>
          </a:p>
          <a:p>
            <a:pPr marL="457200" indent="-457200" algn="l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определения зоны ближайшего развития</a:t>
            </a:r>
          </a:p>
          <a:p>
            <a:pPr marL="457200" indent="-457200" algn="l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амплификации (усиления, углубления развития)</a:t>
            </a:r>
          </a:p>
          <a:p>
            <a:pPr marL="457200" indent="-457200" algn="l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обязательной результативности каждого вида деятельности</a:t>
            </a:r>
          </a:p>
          <a:p>
            <a:pPr marL="457200" indent="-457200" algn="l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рефлективности</a:t>
            </a:r>
          </a:p>
          <a:p>
            <a:pPr marL="457200" indent="-457200" algn="l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67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44016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323528" y="2348880"/>
            <a:ext cx="8568952" cy="4104456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структуре системно-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выделяют следующие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А.Г.Асмолову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l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Кадровый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Экономический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Мотивационно-ценностный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</a:t>
            </a:r>
          </a:p>
          <a:p>
            <a:pPr marL="457200" indent="-457200" algn="l"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Опреационально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технологический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69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44016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подход в образовании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251520" y="1988840"/>
            <a:ext cx="8640960" cy="44644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озволяет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каждой ступени общего образования: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образования в виде системы ключевых задач, отражающих направления формирования качеств личности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построенных целей обосновать не только способы действий, которые должны быть сформированы в учебном процессе, но и содержание обучения в их взаимосвязи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выделить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результаты обучения и воспитания как достижения личностного, социального, коммуникативного и познавательного развития учащихся.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51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ланируемые результаты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основной образовательной программы 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0" y="3429000"/>
            <a:ext cx="3819525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4294967295"/>
          </p:nvPr>
        </p:nvSpPr>
        <p:spPr>
          <a:xfrm>
            <a:off x="503238" y="2060848"/>
            <a:ext cx="8245226" cy="43923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числу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планируемых результатов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основной образовательной программы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отнесены: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результаты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отовность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способность обучающихся к саморазвитию,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мотивации к учению и познанию, ценностно-смысловые установки выпускников начальной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 российской, гражданской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идентичности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28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802</Words>
  <Application>Microsoft Office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Системно-деятельностный подход в образовании </vt:lpstr>
      <vt:lpstr>Системно- деятельностный подход в образовании</vt:lpstr>
      <vt:lpstr>Подходы к пониманию определения:</vt:lpstr>
      <vt:lpstr>Подходы к пониманию определения:</vt:lpstr>
      <vt:lpstr>Системно- деятельностный подход в образовании</vt:lpstr>
      <vt:lpstr>Основные принципы системно-деятельностного подхода </vt:lpstr>
      <vt:lpstr>Компоненты  системно-деятельностного подхода </vt:lpstr>
      <vt:lpstr> Системно-деятельностный  подход в образовании </vt:lpstr>
      <vt:lpstr>Планируемые результаты освоения основной образовательной программы </vt:lpstr>
      <vt:lpstr>Планируемые результаты освоения основной образовательной программы </vt:lpstr>
      <vt:lpstr>Планируемые результаты освоения основной образовательной программы </vt:lpstr>
      <vt:lpstr>Системно- деятельностный подход в образовании</vt:lpstr>
      <vt:lpstr>Реализация системно- деятельностного  подхода в образовании</vt:lpstr>
      <vt:lpstr>Системно- деятельностный подход в образовании</vt:lpstr>
      <vt:lpstr>Системно- деятельностный   подход в образовании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 в образовании.</dc:title>
  <dc:creator>Ирина</dc:creator>
  <cp:lastModifiedBy>Ирина</cp:lastModifiedBy>
  <cp:revision>22</cp:revision>
  <dcterms:created xsi:type="dcterms:W3CDTF">2017-01-17T16:14:14Z</dcterms:created>
  <dcterms:modified xsi:type="dcterms:W3CDTF">2017-01-17T20:41:17Z</dcterms:modified>
</cp:coreProperties>
</file>