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11/115/280/115280992_1_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9598" cy="6858000"/>
          </a:xfrm>
          <a:prstGeom prst="rect">
            <a:avLst/>
          </a:prstGeom>
          <a:noFill/>
        </p:spPr>
      </p:pic>
      <p:pic>
        <p:nvPicPr>
          <p:cNvPr id="3" name="Рисунок 2" descr="DSCN26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20688"/>
            <a:ext cx="2400267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N26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348880"/>
            <a:ext cx="2363755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26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365104"/>
            <a:ext cx="2363755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11/115/280/115280992_1_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9598" cy="6858000"/>
          </a:xfrm>
          <a:prstGeom prst="rect">
            <a:avLst/>
          </a:prstGeom>
          <a:noFill/>
        </p:spPr>
      </p:pic>
      <p:pic>
        <p:nvPicPr>
          <p:cNvPr id="3" name="Рисунок 2" descr="DSCN26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2555776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N26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2492896"/>
            <a:ext cx="2627784" cy="197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267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581128"/>
            <a:ext cx="2195736" cy="1646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Остальные</cp:lastModifiedBy>
  <cp:revision>1</cp:revision>
  <dcterms:modified xsi:type="dcterms:W3CDTF">2017-05-12T06:34:15Z</dcterms:modified>
</cp:coreProperties>
</file>