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71" r:id="rId6"/>
    <p:sldId id="272" r:id="rId7"/>
    <p:sldId id="274" r:id="rId8"/>
    <p:sldId id="273" r:id="rId9"/>
    <p:sldId id="275" r:id="rId10"/>
    <p:sldId id="276" r:id="rId11"/>
    <p:sldId id="277" r:id="rId12"/>
    <p:sldId id="265" r:id="rId13"/>
    <p:sldId id="278" r:id="rId14"/>
    <p:sldId id="270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День Знаний</a:t>
            </a:r>
            <a:endParaRPr lang="ru-RU" sz="80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Данилова А.Н.</a:t>
            </a:r>
          </a:p>
          <a:p>
            <a:r>
              <a:rPr lang="ru-RU" dirty="0" smtClean="0"/>
              <a:t>2016-2017 </a:t>
            </a:r>
            <a:r>
              <a:rPr lang="ru-RU" dirty="0" err="1" smtClean="0"/>
              <a:t>уч.год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6 конкурс: </a:t>
            </a:r>
            <a:r>
              <a:rPr lang="ru-RU" dirty="0" smtClean="0"/>
              <a:t>«Строители»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Готов поделиться мечтою своею,</a:t>
            </a:r>
          </a:p>
          <a:p>
            <a:pPr algn="ctr">
              <a:buNone/>
            </a:pPr>
            <a:r>
              <a:rPr lang="ru-RU" dirty="0" smtClean="0"/>
              <a:t>Строителем хочется стать поскорее.</a:t>
            </a:r>
          </a:p>
          <a:p>
            <a:pPr algn="ctr">
              <a:buNone/>
            </a:pPr>
            <a:r>
              <a:rPr lang="ru-RU" dirty="0" smtClean="0"/>
              <a:t>Дома и дворцы научусь возводить</a:t>
            </a:r>
          </a:p>
          <a:p>
            <a:pPr algn="ctr">
              <a:buNone/>
            </a:pPr>
            <a:r>
              <a:rPr lang="ru-RU" dirty="0" smtClean="0"/>
              <a:t>И школы, куда будут дети ходить!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. Составить из разрезанной на части картинки рисунок дома</a:t>
            </a:r>
          </a:p>
          <a:p>
            <a:pPr>
              <a:buNone/>
            </a:pP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7конкурс: «Кто потерял свой инструмент?».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>
            <a:normAutofit/>
          </a:bodyPr>
          <a:lstStyle/>
          <a:p>
            <a:r>
              <a:rPr lang="ru-RU" dirty="0" smtClean="0"/>
              <a:t>В бюро находок поступило много вещей. Как вы думаете, кто их потерял? Назовите профессию владельца этих предметов:</a:t>
            </a:r>
          </a:p>
          <a:p>
            <a:r>
              <a:rPr lang="ru-RU" dirty="0" smtClean="0"/>
              <a:t>ножницы            шпатель                   лампочка</a:t>
            </a:r>
          </a:p>
          <a:p>
            <a:r>
              <a:rPr lang="ru-RU" dirty="0" smtClean="0"/>
              <a:t>кастрюля           термометр                сито</a:t>
            </a:r>
          </a:p>
          <a:p>
            <a:r>
              <a:rPr lang="ru-RU" dirty="0" smtClean="0"/>
              <a:t>кисть                   гаечный ключ         указка</a:t>
            </a:r>
          </a:p>
          <a:p>
            <a:pPr>
              <a:buNone/>
            </a:pPr>
            <a:r>
              <a:rPr lang="ru-RU" dirty="0" smtClean="0"/>
              <a:t>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/>
          <a:lstStyle/>
          <a:p>
            <a:r>
              <a:rPr lang="ru-RU" b="1" dirty="0" smtClean="0"/>
              <a:t>8 конкурс «Золотой  </a:t>
            </a:r>
            <a:r>
              <a:rPr lang="ru-RU" b="1" dirty="0"/>
              <a:t>ящик»</a:t>
            </a:r>
            <a:r>
              <a:rPr lang="ru-RU" b="1" i="1" dirty="0"/>
              <a:t> </a:t>
            </a:r>
            <a:endParaRPr lang="ru-RU" dirty="0"/>
          </a:p>
        </p:txBody>
      </p:sp>
      <p:pic>
        <p:nvPicPr>
          <p:cNvPr id="4" name="Содержимое 7" descr="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925" r="13433"/>
          <a:stretch>
            <a:fillRect/>
          </a:stretch>
        </p:blipFill>
        <p:spPr bwMode="auto">
          <a:xfrm>
            <a:off x="228600" y="1646245"/>
            <a:ext cx="3810000" cy="531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octo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343400" y="1752600"/>
            <a:ext cx="4594860" cy="510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8762724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9 конкурс: «Ассоциации»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/>
              <a:t>По предметам угадать профессию. </a:t>
            </a:r>
            <a:endParaRPr lang="ru-RU" dirty="0" smtClean="0"/>
          </a:p>
          <a:p>
            <a:pPr lvl="0"/>
            <a:r>
              <a:rPr lang="ru-RU" dirty="0" smtClean="0"/>
              <a:t>Напёрсток, нитки, швейная машинка</a:t>
            </a:r>
          </a:p>
          <a:p>
            <a:pPr lvl="0"/>
            <a:r>
              <a:rPr lang="ru-RU" dirty="0" smtClean="0"/>
              <a:t>Ведро, каска, огнетушитель</a:t>
            </a:r>
          </a:p>
          <a:p>
            <a:pPr lvl="0"/>
            <a:r>
              <a:rPr lang="ru-RU" dirty="0" smtClean="0"/>
              <a:t>Книги, руки, доска</a:t>
            </a:r>
          </a:p>
          <a:p>
            <a:pPr lvl="0"/>
            <a:r>
              <a:rPr lang="ru-RU" dirty="0" smtClean="0"/>
              <a:t>Сумка, конверт, почтовый ящик</a:t>
            </a:r>
          </a:p>
          <a:p>
            <a:pPr lvl="0"/>
            <a:r>
              <a:rPr lang="ru-RU" dirty="0" smtClean="0"/>
              <a:t>Разделочная доска и нож, кастрюля, половники</a:t>
            </a:r>
          </a:p>
          <a:p>
            <a:pPr lvl="0"/>
            <a:r>
              <a:rPr lang="ru-RU" dirty="0" smtClean="0"/>
              <a:t>Саженцы, </a:t>
            </a:r>
            <a:r>
              <a:rPr lang="ru-RU" smtClean="0"/>
              <a:t>корм, лес</a:t>
            </a:r>
            <a:r>
              <a:rPr lang="ru-RU" dirty="0" smtClean="0"/>
              <a:t>,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Все профессии важны, </a:t>
            </a:r>
            <a:b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все профессии нужны.</a:t>
            </a:r>
          </a:p>
        </p:txBody>
      </p:sp>
      <p:pic>
        <p:nvPicPr>
          <p:cNvPr id="23555" name="Picture 4" descr="еще конкурс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582863"/>
            <a:ext cx="2232025" cy="1638300"/>
          </a:xfrm>
          <a:noFill/>
        </p:spPr>
      </p:pic>
      <p:pic>
        <p:nvPicPr>
          <p:cNvPr id="23556" name="Picture 5" descr="200367374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4437063"/>
            <a:ext cx="1727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skd239706s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0" y="2636838"/>
            <a:ext cx="17272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10557767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2636838"/>
            <a:ext cx="22320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200473613-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2565400"/>
            <a:ext cx="19431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0" descr="chef-Oscar-Castr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4365625"/>
            <a:ext cx="21605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bomber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313" y="4579938"/>
            <a:ext cx="1943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Спасибо,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76962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«Все работы хороши –выбирай на вкус»  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 descr="учительниц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8600" y="1371600"/>
            <a:ext cx="2587337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07548525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Эпиграф</a:t>
            </a:r>
            <a:r>
              <a:rPr lang="ru-RU" dirty="0" smtClean="0"/>
              <a:t> нашего классного часа: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r>
              <a:rPr lang="ru-RU" sz="4000" dirty="0" smtClean="0"/>
              <a:t>«</a:t>
            </a:r>
            <a:r>
              <a:rPr lang="ru-RU" sz="4000" i="1" dirty="0" smtClean="0"/>
              <a:t>Счастливый человек тот, который  утром  с удовольствием идёт на работу, а вечером – с радостью возвращается домой»</a:t>
            </a:r>
            <a:endParaRPr lang="ru-RU" sz="4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1857913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3855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1 конкурс: «Разминка</a:t>
            </a:r>
            <a:r>
              <a:rPr lang="ru-RU" b="1" dirty="0"/>
              <a:t>»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371600" y="1600201"/>
            <a:ext cx="7315200" cy="3886200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ru-RU" dirty="0" smtClean="0"/>
              <a:t>Знает точно детвора:</a:t>
            </a:r>
            <a:br>
              <a:rPr lang="ru-RU" dirty="0" smtClean="0"/>
            </a:br>
            <a:r>
              <a:rPr lang="ru-RU" dirty="0" smtClean="0"/>
              <a:t>Кормят вкусно ...</a:t>
            </a:r>
          </a:p>
          <a:p>
            <a:pPr>
              <a:spcAft>
                <a:spcPts val="1200"/>
              </a:spcAft>
            </a:pPr>
            <a:r>
              <a:rPr lang="ru-RU" dirty="0" smtClean="0"/>
              <a:t>Нет тельняшки без полос,</a:t>
            </a:r>
            <a:br>
              <a:rPr lang="ru-RU" dirty="0" smtClean="0"/>
            </a:br>
            <a:r>
              <a:rPr lang="ru-RU" dirty="0" smtClean="0"/>
              <a:t>Кто в тельняшке, тот ...</a:t>
            </a:r>
          </a:p>
          <a:p>
            <a:pPr>
              <a:spcAft>
                <a:spcPts val="1200"/>
              </a:spcAft>
            </a:pPr>
            <a:r>
              <a:rPr lang="ru-RU" dirty="0" smtClean="0"/>
              <a:t>Мебель, хлеб и огурцы</a:t>
            </a:r>
            <a:br>
              <a:rPr lang="ru-RU" dirty="0" smtClean="0"/>
            </a:br>
            <a:r>
              <a:rPr lang="ru-RU" dirty="0" smtClean="0"/>
              <a:t>Продают нам ...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3667005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 конкурс: «Угадайте профессии»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lvl="0"/>
            <a:r>
              <a:rPr lang="ru-RU" dirty="0" smtClean="0"/>
              <a:t>Московское время 10 часов 15 минут.</a:t>
            </a:r>
          </a:p>
          <a:p>
            <a:pPr lvl="0"/>
            <a:r>
              <a:rPr lang="ru-RU" dirty="0" smtClean="0"/>
              <a:t>Открой рот и скажи: «А – </a:t>
            </a:r>
            <a:r>
              <a:rPr lang="ru-RU" dirty="0" err="1" smtClean="0"/>
              <a:t>а</a:t>
            </a:r>
            <a:r>
              <a:rPr lang="ru-RU" dirty="0" smtClean="0"/>
              <a:t> – </a:t>
            </a:r>
            <a:r>
              <a:rPr lang="ru-RU" dirty="0" err="1" smtClean="0"/>
              <a:t>а</a:t>
            </a:r>
            <a:r>
              <a:rPr lang="ru-RU" dirty="0" smtClean="0"/>
              <a:t>» </a:t>
            </a:r>
          </a:p>
          <a:p>
            <a:pPr lvl="0"/>
            <a:r>
              <a:rPr lang="ru-RU" dirty="0" smtClean="0"/>
              <a:t>Тема сегодняшнего урока «Глагол»</a:t>
            </a:r>
          </a:p>
          <a:p>
            <a:pPr lvl="0"/>
            <a:r>
              <a:rPr lang="ru-RU" dirty="0" smtClean="0"/>
              <a:t>«Кому добавки?»</a:t>
            </a:r>
          </a:p>
          <a:p>
            <a:pPr lvl="0"/>
            <a:r>
              <a:rPr lang="ru-RU" dirty="0" smtClean="0"/>
              <a:t>Ловись, рыбка, и большая, и маленькая!</a:t>
            </a:r>
          </a:p>
          <a:p>
            <a:pPr lvl="0"/>
            <a:r>
              <a:rPr lang="ru-RU" dirty="0" smtClean="0"/>
              <a:t>Для работы мне понадобится альбом и краски.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3 конкурс: «Доскажи словечко»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Трактор водит…</a:t>
            </a:r>
          </a:p>
          <a:p>
            <a:pPr lvl="0"/>
            <a:r>
              <a:rPr lang="ru-RU" dirty="0" smtClean="0"/>
              <a:t>Электричку…</a:t>
            </a:r>
          </a:p>
          <a:p>
            <a:pPr lvl="0"/>
            <a:r>
              <a:rPr lang="ru-RU" dirty="0" smtClean="0"/>
              <a:t>Стены выкрасил…</a:t>
            </a:r>
          </a:p>
          <a:p>
            <a:pPr lvl="0"/>
            <a:r>
              <a:rPr lang="ru-RU" dirty="0" smtClean="0"/>
              <a:t>В доме свет провел…</a:t>
            </a:r>
          </a:p>
          <a:p>
            <a:pPr lvl="0"/>
            <a:r>
              <a:rPr lang="ru-RU" dirty="0" smtClean="0"/>
              <a:t>В шахте трудится…</a:t>
            </a:r>
          </a:p>
          <a:p>
            <a:pPr lvl="0"/>
            <a:r>
              <a:rPr lang="ru-RU" dirty="0" smtClean="0"/>
              <a:t>В жаркой кузнице…</a:t>
            </a:r>
          </a:p>
          <a:p>
            <a:pPr lvl="0"/>
            <a:r>
              <a:rPr lang="ru-RU" dirty="0" smtClean="0"/>
              <a:t>Кто всё знает молодец!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Игра «Потопаем-похлопаем».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4600" dirty="0" smtClean="0"/>
              <a:t>Если вы со мной не согласны, то должны «топать»,   если согласны – «хлопать». </a:t>
            </a:r>
          </a:p>
          <a:p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10000" y="1143000"/>
            <a:ext cx="4876800" cy="49831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Рыб</a:t>
            </a:r>
            <a:r>
              <a:rPr lang="en-US" dirty="0" smtClean="0"/>
              <a:t>o</a:t>
            </a:r>
            <a:r>
              <a:rPr lang="ru-RU" dirty="0" smtClean="0"/>
              <a:t>лов пасёт свиней? </a:t>
            </a:r>
          </a:p>
          <a:p>
            <a:pPr lvl="0"/>
            <a:r>
              <a:rPr lang="ru-RU" dirty="0" smtClean="0"/>
              <a:t>Пекарь доит корову?</a:t>
            </a:r>
          </a:p>
          <a:p>
            <a:pPr lvl="0"/>
            <a:r>
              <a:rPr lang="ru-RU" dirty="0" smtClean="0"/>
              <a:t>Маляр красит стены?</a:t>
            </a:r>
          </a:p>
          <a:p>
            <a:pPr lvl="0"/>
            <a:r>
              <a:rPr lang="ru-RU" dirty="0" smtClean="0"/>
              <a:t>Врач лечит людей?</a:t>
            </a:r>
          </a:p>
          <a:p>
            <a:pPr lvl="0"/>
            <a:r>
              <a:rPr lang="ru-RU" dirty="0" smtClean="0"/>
              <a:t>Пожарный жарит котлеты?</a:t>
            </a:r>
          </a:p>
          <a:p>
            <a:pPr lvl="0"/>
            <a:r>
              <a:rPr lang="ru-RU" dirty="0" smtClean="0"/>
              <a:t>Пчеловод разводит кроликов?</a:t>
            </a:r>
          </a:p>
          <a:p>
            <a:pPr lvl="0"/>
            <a:r>
              <a:rPr lang="ru-RU" dirty="0" smtClean="0"/>
              <a:t>Таксист перевозит людей?</a:t>
            </a:r>
          </a:p>
          <a:p>
            <a:pPr lvl="0"/>
            <a:r>
              <a:rPr lang="ru-RU" dirty="0" smtClean="0"/>
              <a:t>Клоун работает в бане?</a:t>
            </a:r>
          </a:p>
          <a:p>
            <a:pPr lvl="0"/>
            <a:r>
              <a:rPr lang="ru-RU" dirty="0" smtClean="0"/>
              <a:t>Библиотекарь разносит почту?</a:t>
            </a:r>
          </a:p>
          <a:p>
            <a:pPr lvl="0"/>
            <a:r>
              <a:rPr lang="ru-RU" dirty="0" smtClean="0"/>
              <a:t>Лётчик подметает двор?</a:t>
            </a:r>
          </a:p>
          <a:p>
            <a:pPr lvl="0"/>
            <a:r>
              <a:rPr lang="ru-RU" dirty="0" smtClean="0"/>
              <a:t>Строитель строит дом?</a:t>
            </a:r>
          </a:p>
          <a:p>
            <a:pPr lvl="0"/>
            <a:r>
              <a:rPr lang="ru-RU" dirty="0" smtClean="0"/>
              <a:t>Повар варит еду?</a:t>
            </a:r>
          </a:p>
          <a:p>
            <a:r>
              <a:rPr lang="ru-RU" dirty="0" smtClean="0"/>
              <a:t>– Молодцы, ребята!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 конкурс: «Определи по действию»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Рисует картины …</a:t>
            </a:r>
          </a:p>
          <a:p>
            <a:pPr lvl="0"/>
            <a:r>
              <a:rPr lang="ru-RU" dirty="0" smtClean="0"/>
              <a:t>Продает товары …</a:t>
            </a:r>
          </a:p>
          <a:p>
            <a:pPr lvl="0"/>
            <a:r>
              <a:rPr lang="ru-RU" dirty="0" smtClean="0"/>
              <a:t>Строит дома…</a:t>
            </a:r>
          </a:p>
          <a:p>
            <a:pPr lvl="0"/>
            <a:r>
              <a:rPr lang="ru-RU" dirty="0" smtClean="0"/>
              <a:t>Убирает улицы,  дворы…</a:t>
            </a:r>
          </a:p>
          <a:p>
            <a:pPr lvl="0"/>
            <a:r>
              <a:rPr lang="ru-RU" dirty="0" smtClean="0"/>
              <a:t>Ремонтирует часы…</a:t>
            </a:r>
          </a:p>
          <a:p>
            <a:pPr lvl="0"/>
            <a:r>
              <a:rPr lang="ru-RU" dirty="0" smtClean="0"/>
              <a:t>Водит поезда...</a:t>
            </a:r>
          </a:p>
          <a:p>
            <a:pPr lvl="0"/>
            <a:r>
              <a:rPr lang="ru-RU" dirty="0" smtClean="0"/>
              <a:t>Зубы лечит…</a:t>
            </a:r>
          </a:p>
          <a:p>
            <a:pPr lvl="0"/>
            <a:r>
              <a:rPr lang="ru-RU" dirty="0" smtClean="0"/>
              <a:t>Детей учит…</a:t>
            </a:r>
          </a:p>
          <a:p>
            <a:pPr lvl="0"/>
            <a:r>
              <a:rPr lang="ru-RU" dirty="0" smtClean="0"/>
              <a:t>Хлеб печет…(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 конкурс: "САМАЯ-САМАЯ 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Самая зеленая</a:t>
            </a:r>
          </a:p>
          <a:p>
            <a:pPr lvl="0"/>
            <a:r>
              <a:rPr lang="ru-RU" dirty="0" smtClean="0"/>
              <a:t>Самая сладкая</a:t>
            </a:r>
          </a:p>
          <a:p>
            <a:pPr lvl="0"/>
            <a:r>
              <a:rPr lang="ru-RU" dirty="0" smtClean="0"/>
              <a:t>Самая денежная</a:t>
            </a:r>
          </a:p>
          <a:p>
            <a:pPr lvl="0"/>
            <a:r>
              <a:rPr lang="ru-RU" dirty="0" smtClean="0"/>
              <a:t>Самая детская</a:t>
            </a:r>
          </a:p>
          <a:p>
            <a:pPr lvl="0"/>
            <a:r>
              <a:rPr lang="ru-RU" dirty="0" smtClean="0"/>
              <a:t>Самая смешная</a:t>
            </a:r>
          </a:p>
          <a:p>
            <a:pPr lvl="0"/>
            <a:r>
              <a:rPr lang="ru-RU" dirty="0" smtClean="0"/>
              <a:t>Самая общительная</a:t>
            </a:r>
          </a:p>
          <a:p>
            <a:r>
              <a:rPr lang="ru-RU" dirty="0" smtClean="0"/>
              <a:t>А самая серьезная - сапер! 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398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День Знаний</vt:lpstr>
      <vt:lpstr>«Все работы хороши –выбирай на вкус»  </vt:lpstr>
      <vt:lpstr>Эпиграф нашего классного часа:</vt:lpstr>
      <vt:lpstr> 1 конкурс: «Разминка» </vt:lpstr>
      <vt:lpstr>2 конкурс: «Угадайте профессии» </vt:lpstr>
      <vt:lpstr> 3 конкурс: «Доскажи словечко» </vt:lpstr>
      <vt:lpstr> Игра «Потопаем-похлопаем». </vt:lpstr>
      <vt:lpstr>4 конкурс: «Определи по действию»</vt:lpstr>
      <vt:lpstr>5 конкурс: "САМАЯ-САМАЯ "</vt:lpstr>
      <vt:lpstr>6 конкурс: «Строители»</vt:lpstr>
      <vt:lpstr> 7конкурс: «Кто потерял свой инструмент?». </vt:lpstr>
      <vt:lpstr>8 конкурс «Золотой  ящик» </vt:lpstr>
      <vt:lpstr>9 конкурс: «Ассоциации» </vt:lpstr>
      <vt:lpstr>Все профессии важны,  все профессии нужны.</vt:lpstr>
      <vt:lpstr>Спасибо,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Тоня</cp:lastModifiedBy>
  <cp:revision>39</cp:revision>
  <dcterms:created xsi:type="dcterms:W3CDTF">2013-10-20T14:43:13Z</dcterms:created>
  <dcterms:modified xsi:type="dcterms:W3CDTF">2016-08-31T18:38:50Z</dcterms:modified>
</cp:coreProperties>
</file>