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71" r:id="rId5"/>
    <p:sldId id="272" r:id="rId6"/>
    <p:sldId id="273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666" autoAdjust="0"/>
    <p:restoredTop sz="94660" autoAdjust="0"/>
  </p:normalViewPr>
  <p:slideViewPr>
    <p:cSldViewPr>
      <p:cViewPr varScale="1">
        <p:scale>
          <a:sx n="43" d="100"/>
          <a:sy n="43" d="100"/>
        </p:scale>
        <p:origin x="-11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6DD9B-E036-4A5A-B994-E6D9FD26F4FC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C3E89-F9BB-4983-BD5A-8901361E2D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421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71506" y="3501008"/>
            <a:ext cx="8072494" cy="1500198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Здоровье как состояние и свойства организма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4653136"/>
            <a:ext cx="4222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Щепцова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Евгения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Юрьевна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Уровень здоровья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496944" cy="175260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точки зрения социальной медицины, выделяют 3 уровня оценки здоровья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здоровье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отдельного человека (индивидуума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здоровье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малых социальных, этнических групп (семейное или групповое здоровье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здоровье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населения (популяции), проживающего в городе, в селе, на определенной территории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оценки здоровья на каждом из 3-х уровней используются различные шкалы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учетом экономических,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репродуктивных, воспитательных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медицинских и психологических критериев.</a:t>
            </a:r>
          </a:p>
        </p:txBody>
      </p:sp>
    </p:spTree>
    <p:extLst>
      <p:ext uri="{BB962C8B-B14F-4D97-AF65-F5344CB8AC3E}">
        <p14:creationId xmlns:p14="http://schemas.microsoft.com/office/powerpoint/2010/main" xmlns="" val="1622889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Количественная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качественная оценка</a:t>
            </a:r>
            <a:r>
              <a:rPr lang="ru-RU" sz="32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280920" cy="175260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оценке здоровья населения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используются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типовые медико-статистические показатели. 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Медико-демографические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показатели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естественного движения населения: смертность общая и возрастная; средняя продолжительность предстоящей жизни; рождаемость, плодовитость; естественный прирост населения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показатели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механического движения населения: миграция населения (эмиграция, иммиграция, сезонная, внутригородская миграция и др.).</a:t>
            </a:r>
          </a:p>
        </p:txBody>
      </p:sp>
    </p:spTree>
    <p:extLst>
      <p:ext uri="{BB962C8B-B14F-4D97-AF65-F5344CB8AC3E}">
        <p14:creationId xmlns:p14="http://schemas.microsoft.com/office/powerpoint/2010/main" xmlns="" val="2821635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45024"/>
            <a:ext cx="8229600" cy="114300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заболеваемости и распространенности болезней (болезненности).</a:t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инвалидности и </a:t>
            </a:r>
            <a:r>
              <a:rPr lang="ru-RU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инвалидизации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физического развития населения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Следует учесть, что функциональные возможности организма и его устойчивость к неблагоприятным факторам внешней среды в течение жизни существенно изменяются, поэтому можно говорить о состоянии здоровья, как о динамическом процессе, который может улучшаться или ухудшаться, т.е. об укреплении или ослаблении здоровья. Показатели здоровья индивидов характеризуют его уровень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xmlns="" val="3621889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мья\Desktop\909946_kartinki-budte-zdorovy-dlya-prezentac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9603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6660232" cy="5904656"/>
          </a:xfrm>
        </p:spPr>
        <p:txBody>
          <a:bodyPr/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</a:t>
            </a:r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доровье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это состояние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полного физического,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психического и социального благополучия,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не просто отсутствие болезней или физических дефектов.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Уровни здоровья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8424936" cy="1752600"/>
          </a:xfrm>
        </p:spPr>
        <p:txBody>
          <a:bodyPr/>
          <a:lstStyle/>
          <a:p>
            <a:pPr algn="l"/>
            <a:r>
              <a:rPr lang="ru-RU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здоровье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здоровье отдельного человека.</a:t>
            </a:r>
          </a:p>
          <a:p>
            <a:pPr algn="l"/>
            <a:r>
              <a:rPr lang="ru-RU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Групповое здоровье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здоровье социальных и этнических групп.</a:t>
            </a:r>
          </a:p>
          <a:p>
            <a:pPr algn="l"/>
            <a:r>
              <a:rPr lang="ru-RU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Региональное здоровье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здоровье населений административных территорий.</a:t>
            </a:r>
          </a:p>
          <a:p>
            <a:pPr algn="l"/>
            <a:r>
              <a:rPr lang="ru-RU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Общественное здоровье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здоровья популяции, общества в целом. </a:t>
            </a:r>
            <a:endParaRPr lang="ru-RU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8638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здоровья населения России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52936"/>
            <a:ext cx="8640960" cy="175260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 стране ежегодно регистрируется 180-190 миллионов случаев острых и хронических заболеваний;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значительно ухудшилось репродуктивное здоровье на селения 15-20% семейных пар бесплодны;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 оценкам многих ученых в России сейчас здоровых детей, не имеющих каких-либо отклонений, рождается не более 5%;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 оценкам разных исследователей сейчас в стране насчитывается более 16 миллионов человек, употребляющих наркотики;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наибольшую угрозу не только здоровью, но и социально - экономическому положению страны в целом представляет алкоголизм.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13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Соматический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социальный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личностный уровни здоровья.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496944" cy="1752600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Соматический компонент здоровья дошкольника.</a:t>
            </a:r>
          </a:p>
          <a:p>
            <a:pPr algn="l">
              <a:spcBef>
                <a:spcPts val="0"/>
              </a:spcBef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 ребёнка выступает в конкретной телесной организации: фигуре, походке, индивидуальной внешности. Среди показателей соматического здоровья человека можно выделить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соответствующее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принятым нормам соматического состояния;</a:t>
            </a: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достаточная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двигательная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активность;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ритмичность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жизненно важных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процессов;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 гигиены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Социальные и личностные компоненты здоровья.</a:t>
            </a:r>
          </a:p>
          <a:p>
            <a:pPr algn="l">
              <a:spcBef>
                <a:spcPts val="0"/>
              </a:spcBef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аспект здоровья включает осознание себя как личности мужского или женского пола, познание себя и навыки взаимодействия с окружающими.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1791922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Социальные аспекты здоровья и здорового образа жизни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8496944" cy="175260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вопрос здоровья на государственном уровне требует учета следующих групп факторов: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сущностью общественно-политического строя,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уровнем санитарно-гигиеническим нормам,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спецификой обычаев и традиций различных групп населения,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условиями труда и быта,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уровнем благосостояния,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социальным обеспечением,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состояние окружающей среды,</a:t>
            </a:r>
          </a:p>
          <a:p>
            <a:pPr algn="l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развитие здравоохранение и медицины.</a:t>
            </a:r>
          </a:p>
        </p:txBody>
      </p:sp>
    </p:spTree>
    <p:extLst>
      <p:ext uri="{BB962C8B-B14F-4D97-AF65-F5344CB8AC3E}">
        <p14:creationId xmlns:p14="http://schemas.microsoft.com/office/powerpoint/2010/main" xmlns="" val="4156982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 и болезнь, переходные состояния</a:t>
            </a:r>
            <a:b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нормы к болезни.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640960" cy="1752600"/>
          </a:xfrm>
        </p:spPr>
        <p:txBody>
          <a:bodyPr/>
          <a:lstStyle/>
          <a:p>
            <a:pPr algn="l"/>
            <a:r>
              <a:rPr lang="ru-RU" sz="2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 перехода от здоровья к болезни</a:t>
            </a:r>
            <a:r>
              <a:rPr lang="ru-RU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остояние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котором у человека нет выраженного снижения социально-трудовой активности и субъективной потребности в медицинской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помощи;</a:t>
            </a:r>
          </a:p>
          <a:p>
            <a:pPr algn="l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донозологическое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– выявление изменений в организме, пока они ещё не оформлены в диагноз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находятся в состоянии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донозологической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дисфункции;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874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640960" cy="11430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реморбидное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(предболезнь) –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скрытый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болезни или стадия функциональной готовности организма к развитию определённого заболевания. Это еще не болезнь, но уже и не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здоровье;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остояние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болезни – состояние, прямо противоположное нормальному, при котором нарушается нормальный ход жизнедеятельности организма человека, проявляется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 ряда симптомов.</a:t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Резервные возможности организма развиваются и пополняются благодаря закаливанию, двигательной активности, отдыху и здоровому сну, правильному питанию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28013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Диагностика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496944" cy="175260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Исходя из представления о здоровье как о свойстве организма,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количественно оценить, выделяют следующие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классификации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методов оценки здоровья: 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>
              <a:buAutoNum type="arabicParenR"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простые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комплексные, 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оценки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самооценки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определение уровня здоровья по состоянию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отдельных групп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параметров: антропометрических, нервно-психических, сердечно- сосудистых, гормональных, моторных и других, 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определение 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показателей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в покое и при дозированных нагрузках.</a:t>
            </a:r>
          </a:p>
        </p:txBody>
      </p:sp>
    </p:spTree>
    <p:extLst>
      <p:ext uri="{BB962C8B-B14F-4D97-AF65-F5344CB8AC3E}">
        <p14:creationId xmlns:p14="http://schemas.microsoft.com/office/powerpoint/2010/main" xmlns="" val="732390849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299</TotalTime>
  <Words>599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лица</vt:lpstr>
      <vt:lpstr>Здоровье как состояние и свойства организма </vt:lpstr>
      <vt:lpstr>Здоровье – это состояние  полного физического,  психического и социального благополучия,  а не просто отсутствие болезней или физических дефектов.</vt:lpstr>
      <vt:lpstr>Уровни здоровья</vt:lpstr>
      <vt:lpstr>Состояние здоровья населения России</vt:lpstr>
      <vt:lpstr>Соматический, социальный, личностный уровни здоровья.</vt:lpstr>
      <vt:lpstr>Социальные аспекты здоровья и здорового образа жизни</vt:lpstr>
      <vt:lpstr>Здоровье и болезнь, переходные состояния от нормы к болезни.</vt:lpstr>
      <vt:lpstr>3. преморбидное состояние (предболезнь) – скрытый период болезни или стадия функциональной готовности организма к развитию определённого заболевания. Это еще не болезнь, но уже и не здоровье; 4. состояние болезни – состояние, прямо противоположное нормальному, при котором нарушается нормальный ход жизнедеятельности организма человека, проявляется в виде ряда симптомов. Резервные возможности организма развиваются и пополняются благодаря закаливанию, двигательной активности, отдыху и здоровому сну, правильному питанию.</vt:lpstr>
      <vt:lpstr>Диагностика здоровья </vt:lpstr>
      <vt:lpstr>Уровень здоровья</vt:lpstr>
      <vt:lpstr>Количественная и качественная оценка.</vt:lpstr>
      <vt:lpstr>2. Показатели заболеваемости и распространенности болезней (болезненности). 3. Показатели инвалидности и инвалидизации. 4. Показатели физического развития населения.  Следует учесть, что функциональные возможности организма и его устойчивость к неблагоприятным факторам внешней среды в течение жизни существенно изменяются, поэтому можно говорить о состоянии здоровья, как о динамическом процессе, который может улучшаться или ухудшаться, т.е. об укреплении или ослаблении здоровья. Показатели здоровья индивидов характеризуют его уровень в обществе.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домашний 1</cp:lastModifiedBy>
  <cp:revision>35</cp:revision>
  <dcterms:created xsi:type="dcterms:W3CDTF">2016-05-11T09:30:30Z</dcterms:created>
  <dcterms:modified xsi:type="dcterms:W3CDTF">2017-05-12T02:37:35Z</dcterms:modified>
</cp:coreProperties>
</file>