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2" r:id="rId2"/>
    <p:sldId id="273" r:id="rId3"/>
    <p:sldId id="256" r:id="rId4"/>
    <p:sldId id="257" r:id="rId5"/>
    <p:sldId id="258" r:id="rId6"/>
    <p:sldId id="259" r:id="rId7"/>
    <p:sldId id="260" r:id="rId8"/>
    <p:sldId id="261" r:id="rId9"/>
    <p:sldId id="263" r:id="rId10"/>
    <p:sldId id="267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107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37CCAE-454F-45F0-9163-928F7FF1699D}" type="datetimeFigureOut">
              <a:rPr lang="ru-RU" smtClean="0"/>
              <a:pPr/>
              <a:t>08.05.2017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ED0E72-A653-4157-9085-4DFCB8B058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37CCAE-454F-45F0-9163-928F7FF1699D}" type="datetimeFigureOut">
              <a:rPr lang="ru-RU" smtClean="0"/>
              <a:pPr/>
              <a:t>08.05.2017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ED0E72-A653-4157-9085-4DFCB8B058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37CCAE-454F-45F0-9163-928F7FF1699D}" type="datetimeFigureOut">
              <a:rPr lang="ru-RU" smtClean="0"/>
              <a:pPr/>
              <a:t>08.05.2017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ED0E72-A653-4157-9085-4DFCB8B058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37CCAE-454F-45F0-9163-928F7FF1699D}" type="datetimeFigureOut">
              <a:rPr lang="ru-RU" smtClean="0"/>
              <a:pPr/>
              <a:t>08.05.2017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ED0E72-A653-4157-9085-4DFCB8B058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37CCAE-454F-45F0-9163-928F7FF1699D}" type="datetimeFigureOut">
              <a:rPr lang="ru-RU" smtClean="0"/>
              <a:pPr/>
              <a:t>08.05.2017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ED0E72-A653-4157-9085-4DFCB8B058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37CCAE-454F-45F0-9163-928F7FF1699D}" type="datetimeFigureOut">
              <a:rPr lang="ru-RU" smtClean="0"/>
              <a:pPr/>
              <a:t>08.05.2017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ED0E72-A653-4157-9085-4DFCB8B058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37CCAE-454F-45F0-9163-928F7FF1699D}" type="datetimeFigureOut">
              <a:rPr lang="ru-RU" smtClean="0"/>
              <a:pPr/>
              <a:t>08.05.2017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ED0E72-A653-4157-9085-4DFCB8B058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37CCAE-454F-45F0-9163-928F7FF1699D}" type="datetimeFigureOut">
              <a:rPr lang="ru-RU" smtClean="0"/>
              <a:pPr/>
              <a:t>08.05.2017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ED0E72-A653-4157-9085-4DFCB8B058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37CCAE-454F-45F0-9163-928F7FF1699D}" type="datetimeFigureOut">
              <a:rPr lang="ru-RU" smtClean="0"/>
              <a:pPr/>
              <a:t>08.05.2017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ED0E72-A653-4157-9085-4DFCB8B058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37CCAE-454F-45F0-9163-928F7FF1699D}" type="datetimeFigureOut">
              <a:rPr lang="ru-RU" smtClean="0"/>
              <a:pPr/>
              <a:t>08.05.2017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ED0E72-A653-4157-9085-4DFCB8B058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37CCAE-454F-45F0-9163-928F7FF1699D}" type="datetimeFigureOut">
              <a:rPr lang="ru-RU" smtClean="0"/>
              <a:pPr/>
              <a:t>08.05.2017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ED0E72-A653-4157-9085-4DFCB8B058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2137CCAE-454F-45F0-9163-928F7FF1699D}" type="datetimeFigureOut">
              <a:rPr lang="ru-RU" smtClean="0"/>
              <a:pPr/>
              <a:t>08.05.2017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E0ED0E72-A653-4157-9085-4DFCB8B058D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 descr="Главная страниц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86000" y="4221088"/>
            <a:ext cx="451824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B10727"/>
                </a:solidFill>
                <a:latin typeface="Times New Roman" pitchFamily="18" charset="0"/>
                <a:cs typeface="Times New Roman" pitchFamily="18" charset="0"/>
              </a:rPr>
              <a:t>«Дети-герои»</a:t>
            </a:r>
          </a:p>
          <a:p>
            <a:pPr algn="ctr"/>
            <a:r>
              <a:rPr lang="ru-RU" sz="4000" b="1" i="1" dirty="0" smtClean="0">
                <a:solidFill>
                  <a:srgbClr val="B10727"/>
                </a:solidFill>
                <a:latin typeface="Times New Roman" pitchFamily="18" charset="0"/>
                <a:cs typeface="Times New Roman" pitchFamily="18" charset="0"/>
              </a:rPr>
              <a:t>Великой Отечественной Войны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982526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1400"/>
            <a:ext cx="9144000" cy="6858000"/>
          </a:xfrm>
          <a:prstGeom prst="rect">
            <a:avLst/>
          </a:prstGeom>
          <a:noFill/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683568" y="260648"/>
            <a:ext cx="8892480" cy="5765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Война — не место для детей!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Здесь нет ни книжек, ни игрушек.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      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Разрывы мин и грохот пушек,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      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И море крови и смертей.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          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Война — не место для детей!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          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Ребенку нужен теплый дом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                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И мамы ласковые руки,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                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И взгляд, наполненный добром,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                                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И песни колыбельной звуки.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                               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И елочные огоньки,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                                         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С горы веселое катанье,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                                          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Снежки и лыжи, и коньки,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                                               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А не сиротство и страданье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!!!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С Днём Победы! Вечный огонь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982526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4067944" y="783446"/>
            <a:ext cx="5076056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Ты знаешь, что была война,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Когда тебя на свете не было;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И сколько помнила страна –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Такой войны на свете не было.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Разрыв снаряда, пули свист,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Казалось, воздух весь наполнили;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И слово страшное “фашист”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Все дети в это время поняли.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Не возвратившихся с войны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В свои дома, в свои селения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Так много, что на три страны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Того хватило б населения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cs typeface="Arial" pitchFamily="34" charset="0"/>
              </a:rPr>
              <a:t> .</a:t>
            </a:r>
          </a:p>
        </p:txBody>
      </p:sp>
      <p:pic>
        <p:nvPicPr>
          <p:cNvPr id="13316" name="Picture 4" descr="С днём Победы! . - 9 Мая!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620688"/>
            <a:ext cx="3055742" cy="1944216"/>
          </a:xfrm>
          <a:prstGeom prst="rect">
            <a:avLst/>
          </a:prstGeom>
          <a:noFill/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982526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relaxedInset"/>
          </a:sp3d>
        </p:spPr>
      </p:pic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429826" y="577850"/>
            <a:ext cx="475252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Сергей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8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Алёшков</a:t>
            </a:r>
            <a:endParaRPr lang="ru-RU" sz="48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1934</a:t>
            </a:r>
            <a:r>
              <a:rPr kumimoji="0" lang="ru-RU" sz="4800" b="1" i="1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 г.-1990 г.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 descr="Похожее изображение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750"/>
          <a:stretch/>
        </p:blipFill>
        <p:spPr bwMode="auto">
          <a:xfrm>
            <a:off x="4788024" y="744819"/>
            <a:ext cx="3980309" cy="5368362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User\Desktop\982526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4340" name="Picture 4" descr="Центральный музей Великой Отечественной войн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836712"/>
            <a:ext cx="3600400" cy="53285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1619672" y="476672"/>
            <a:ext cx="295232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4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Лара </a:t>
            </a:r>
          </a:p>
          <a:p>
            <a:pPr algn="ctr"/>
            <a:r>
              <a:rPr lang="ru-RU" sz="48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Михеенко</a:t>
            </a:r>
            <a:endParaRPr lang="ru-RU" sz="48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1929г.</a:t>
            </a:r>
            <a:endParaRPr lang="ru-RU" sz="48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User\Desktop\982526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5364" name="Picture 4" descr="Вечная слава пионеру-герою, защитнику Крыма &quot; Екабу.ру - раз…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548680"/>
            <a:ext cx="3885210" cy="561662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683568" y="980728"/>
            <a:ext cx="453650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</a:t>
            </a:r>
            <a:r>
              <a:rPr lang="ru-RU" sz="4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Витя </a:t>
            </a:r>
          </a:p>
          <a:p>
            <a:pPr algn="ctr"/>
            <a:r>
              <a:rPr lang="ru-RU" sz="4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Коробков</a:t>
            </a:r>
          </a:p>
          <a:p>
            <a:pPr algn="ctr"/>
            <a:r>
              <a:rPr lang="ru-RU" sz="4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4.03.1929г.</a:t>
            </a:r>
            <a:endParaRPr lang="ru-RU" sz="4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User\Desktop\982526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6388" name="AutoShape 4" descr="Блог сайта &quot;ТАЙНЫ ВСЕЛЕННОЙ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2" name="AutoShape 8" descr="Герои - Каталог файлов - zoy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4" name="AutoShape 10" descr="Герои - Каталог файлов - zoy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6" name="AutoShape 12" descr="Герои - Каталог файлов - zoy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398" name="Picture 14" descr="Самый юный лётчик Второй мировой войны. . Обсуждение на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836712"/>
            <a:ext cx="3920435" cy="51125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1331640" y="692696"/>
            <a:ext cx="30444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Аркадий</a:t>
            </a:r>
          </a:p>
          <a:p>
            <a:pPr algn="ctr"/>
            <a:r>
              <a:rPr lang="ru-RU" sz="4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Каманин</a:t>
            </a:r>
            <a:endParaRPr lang="ru-RU" sz="48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2.11.1928</a:t>
            </a:r>
            <a:endParaRPr lang="ru-RU" sz="4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16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User\Desktop\982526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7412" name="AutoShape 4" descr="МБОУ СОШ 63 - Официальный сайт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414" name="Picture 6" descr="МБОУ СОШ 63 - Официальный сайт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764704"/>
            <a:ext cx="3600400" cy="53285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1547664" y="764704"/>
            <a:ext cx="302433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4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Валя </a:t>
            </a:r>
          </a:p>
          <a:p>
            <a:pPr algn="ctr"/>
            <a:r>
              <a:rPr lang="ru-RU" sz="4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Зенкина</a:t>
            </a:r>
          </a:p>
          <a:p>
            <a:pPr algn="ctr"/>
            <a:r>
              <a:rPr lang="ru-RU" sz="4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1927г.</a:t>
            </a:r>
            <a:endParaRPr lang="ru-RU" sz="4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User\Desktop\982526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8436" name="Picture 4" descr="Образовательный ресурс &quot;Пионеры-герои&quot; - Валя Котик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692696"/>
            <a:ext cx="3888432" cy="52565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755577" y="404664"/>
            <a:ext cx="403244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Валя</a:t>
            </a:r>
          </a:p>
          <a:p>
            <a:pPr algn="ctr"/>
            <a:r>
              <a:rPr lang="ru-RU" sz="4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Котик</a:t>
            </a:r>
          </a:p>
          <a:p>
            <a:pPr algn="ctr"/>
            <a:r>
              <a:rPr lang="ru-RU" sz="4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11.02.1930г.</a:t>
            </a:r>
            <a:endParaRPr lang="ru-RU" sz="4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User\Desktop\982526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484" name="AutoShape 4" descr="Партизан герой - Герои войны - Фото по истори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486" name="Picture 6" descr="Партизан герой - Герои войны - Фото по истори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1" y="764704"/>
            <a:ext cx="3744415" cy="54006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1547664" y="476672"/>
            <a:ext cx="34563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Леня</a:t>
            </a:r>
          </a:p>
          <a:p>
            <a:r>
              <a:rPr lang="ru-RU" sz="4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Голиков</a:t>
            </a:r>
          </a:p>
          <a:p>
            <a:r>
              <a:rPr lang="ru-RU" sz="4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17.06.1926г.</a:t>
            </a:r>
            <a:endParaRPr lang="ru-RU" sz="4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435</TotalTime>
  <Words>210</Words>
  <Application>Microsoft Office PowerPoint</Application>
  <PresentationFormat>Экран (4:3)</PresentationFormat>
  <Paragraphs>49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Acer-PK</cp:lastModifiedBy>
  <cp:revision>30</cp:revision>
  <dcterms:created xsi:type="dcterms:W3CDTF">2015-04-05T17:28:26Z</dcterms:created>
  <dcterms:modified xsi:type="dcterms:W3CDTF">2017-05-08T15:34:02Z</dcterms:modified>
</cp:coreProperties>
</file>