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7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B1B1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72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17A1A-D88F-49CD-BB28-1952AC78F81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76C3CA-30EE-4D55-84E4-1AA1D329FD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0262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3B8B5-8A00-463D-9456-C6DB611F2CE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11E31-37B6-4782-BC3E-7B7E22148FF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65B-A118-49D8-A9C4-8F92640D2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341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11E31-37B6-4782-BC3E-7B7E22148FF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65B-A118-49D8-A9C4-8F92640D2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4477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11E31-37B6-4782-BC3E-7B7E22148FF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65B-A118-49D8-A9C4-8F92640D2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0405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11E31-37B6-4782-BC3E-7B7E22148FF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65B-A118-49D8-A9C4-8F92640D2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3074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11E31-37B6-4782-BC3E-7B7E22148FF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65B-A118-49D8-A9C4-8F92640D2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0327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11E31-37B6-4782-BC3E-7B7E22148FF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65B-A118-49D8-A9C4-8F92640D2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6639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11E31-37B6-4782-BC3E-7B7E22148FF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65B-A118-49D8-A9C4-8F92640D2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2924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11E31-37B6-4782-BC3E-7B7E22148FF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65B-A118-49D8-A9C4-8F92640D2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3018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11E31-37B6-4782-BC3E-7B7E22148FF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65B-A118-49D8-A9C4-8F92640D2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6235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11E31-37B6-4782-BC3E-7B7E22148FF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65B-A118-49D8-A9C4-8F92640D2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946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11E31-37B6-4782-BC3E-7B7E22148FF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65B-A118-49D8-A9C4-8F92640D2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6154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11E31-37B6-4782-BC3E-7B7E22148FF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65B-A118-49D8-A9C4-8F92640D2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0159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:\Documents and Settings\1\Рабочий стол\Картинки\Картиноидыыы\37751166_wittendo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30" y="0"/>
            <a:ext cx="9286908" cy="71437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2132856"/>
            <a:ext cx="5286412" cy="92869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omic Sans MS" pitchFamily="66" charset="0"/>
              </a:rPr>
              <a:t>в азартных играх</a:t>
            </a:r>
            <a:endParaRPr lang="ru-RU" sz="3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77957" y="1643050"/>
            <a:ext cx="5572164" cy="2000264"/>
          </a:xfrm>
          <a:prstGeom prst="rect">
            <a:avLst/>
          </a:prstGeom>
          <a:solidFill>
            <a:srgbClr val="1B1B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21442875">
            <a:off x="1071538" y="1817833"/>
            <a:ext cx="55721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История развития теории вероятностей как науки</a:t>
            </a:r>
            <a:endParaRPr lang="ru-RU" sz="3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21442875">
            <a:off x="1223938" y="3627159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Выполнил студент группы 131161к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Емельянов Виталий</a:t>
            </a:r>
            <a:endParaRPr lang="ru-RU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60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Documents and Settings\1\Рабочий стол\Картинки\Картиноидыыы\31590337_bon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142984"/>
            <a:ext cx="4434083" cy="300039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357166"/>
            <a:ext cx="4857784" cy="58579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    </a:t>
            </a:r>
            <a:r>
              <a:rPr lang="ru-RU" sz="2000" dirty="0" smtClean="0">
                <a:latin typeface="Comic Sans MS" pitchFamily="66" charset="0"/>
              </a:rPr>
              <a:t>Возникновение </a:t>
            </a:r>
            <a:r>
              <a:rPr lang="ru-RU" sz="2000" dirty="0" smtClean="0">
                <a:latin typeface="Comic Sans MS" pitchFamily="66" charset="0"/>
              </a:rPr>
              <a:t>теории вероятностей как науки относят к средним векам и первым попыткам математического анализа азартных игр (орлянка, кости, рулетка). Первоначально её основные понятия не имели строго математического вида, к ним можно было относиться как к некоторым эмпирическим фактам, как к свойствам реальных событий, и они формулировались в наглядных представлениях. Самые ранние работы учёных в области теории вероятностей относятся к XVII веку. </a:t>
            </a: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endParaRPr lang="ru-RU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856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42852"/>
            <a:ext cx="3900486" cy="685804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В начале XVII века к великому Галилею явился приятель, который захотел получить разъяснение по следующему поводу. Играя в три кости, он заметил, что число 10, как сумма очков на трех костях, появляется чаще чем число 9. «Как же так, – спрашивал игрок, – ведь как в случае девятки, так и в случае десятки эти числа набираются одинаковым числом способов, а именно шестью?» Приятель был формально прав. Разбираясь в этом противоречии, Галилей решил одну из первых задач комбинаторики – основного инструмента расчетов вероятностей.</a:t>
            </a:r>
            <a:endParaRPr lang="ru-RU" dirty="0"/>
          </a:p>
        </p:txBody>
      </p:sp>
      <p:pic>
        <p:nvPicPr>
          <p:cNvPr id="4" name="Picture 2" descr="I:\Кардтинки и информация\Физические картинки\Картиноиды\galileo_susterma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571480"/>
            <a:ext cx="4391074" cy="5453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353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928670"/>
            <a:ext cx="735808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Исследуя прогнозирование выигрыша в азартных играх, Блез Паскаль и Пьер Ферма открыли первые вероятностные закономерности, возникающие при бросании костей. </a:t>
            </a:r>
            <a:endParaRPr lang="ru-RU" sz="2400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14282" y="2786058"/>
            <a:ext cx="5357850" cy="39290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Важный вклад в теорию вероятностей внёс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Якоб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Бернулли: он дал доказательство закона больших чисел в простейшем случае независимых испытаний. 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6" name="Picture 2" descr="H:\Documents and Settings\1\Рабочий стол\Реферат по математике 2010\rfhnbyyyrb\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571744"/>
            <a:ext cx="3000396" cy="39433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5456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42852"/>
            <a:ext cx="4572032" cy="65722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              В первой половине XIX века теория вероятностей начинает применяться к анализу ошибок наблюдений; Лаплас и Пуассон доказали первые предельные теоремы. Во второй половине XIX века основной вклад внесли русские учёные П. Л. Чебышёв, А. А. Марков и А. М. Ляпунов. В это время были доказаны закон больших чисел, центральная предельная теорема, а также разработана теория цепей Маркова.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5" name="Picture 2" descr="H:\Documents and Settings\1\Рабочий стол\Реферат по математике 2010\rfhnbyyyrb\17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571744"/>
            <a:ext cx="3714777" cy="3714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6549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Documents and Settings\1\Рабочий стол\Реферат по математике 2010\Новая папка\4672_480558_480559_r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8678198" cy="285467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           Часто приходиться составлять из конечного числа элементов различные комбинации и производить подсчет числа всех возможных комбинаций, составленных по некоторому правилу. Такие задачи получили название комбинаторных, а раздел математики , занимающийся их решением, называется комбинаторикой. </a:t>
            </a:r>
          </a:p>
        </p:txBody>
      </p:sp>
    </p:spTree>
    <p:extLst>
      <p:ext uri="{BB962C8B-B14F-4D97-AF65-F5344CB8AC3E}">
        <p14:creationId xmlns:p14="http://schemas.microsoft.com/office/powerpoint/2010/main" xmlns="" val="371245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I:\Кардтинки и информация\Хрень одним словом\Техно\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9871" y="908720"/>
            <a:ext cx="6673594" cy="500519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-108520" y="476672"/>
            <a:ext cx="4858924" cy="66693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dirty="0" smtClean="0"/>
              <a:t>    К началу </a:t>
            </a:r>
            <a:r>
              <a:rPr lang="en-US" sz="2200" dirty="0" smtClean="0"/>
              <a:t>XX </a:t>
            </a:r>
            <a:r>
              <a:rPr lang="ru-RU" sz="2200" dirty="0" smtClean="0"/>
              <a:t>в. Комбинаторика считалась законченной частью математики. Давно сложилась принятая специфическая терминология (перестановки, сочетания, размещения и т.д.).. В </a:t>
            </a:r>
            <a:r>
              <a:rPr lang="en-US" sz="2200" dirty="0" smtClean="0"/>
              <a:t>XX</a:t>
            </a:r>
            <a:r>
              <a:rPr lang="ru-RU" sz="2200" dirty="0" smtClean="0"/>
              <a:t> в.комбинаторику стали воспринимать как первую главу </a:t>
            </a:r>
            <a:r>
              <a:rPr lang="ru-RU" sz="2200" i="1" dirty="0" smtClean="0"/>
              <a:t>теории множеств, </a:t>
            </a:r>
            <a:r>
              <a:rPr lang="ru-RU" sz="2200" dirty="0" smtClean="0"/>
              <a:t>занимающуюся конечными множествами (их подмножествами, отображениями друг на друга и т.п.), что содействовало более последовательной классификации комбинаторных задач. </a:t>
            </a:r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xmlns="" val="20604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Реферат по математике 2010\212028156248108a589c9f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42852"/>
            <a:ext cx="8858280" cy="1428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   Современный вид теория вероятностей получила благодаря аксиоматизации, предложенной Андреем Николаевичем Колмогоровым. 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071810"/>
            <a:ext cx="8929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В результате теория вероятностей приобрела строгий математический вид и окончательно стала восприниматься как один из разделов математики.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62514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6270" y="0"/>
            <a:ext cx="573039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>
                <a:solidFill>
                  <a:srgbClr val="FFFF00"/>
                </a:solidFill>
              </a:rPr>
              <a:t>ЗАКЛЮЧЕНИЕ А. ЭЙНШТЕЙНА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636912"/>
            <a:ext cx="3024336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«В рулетку со 100% вероятностью можно выиграть только одним способом – </a:t>
            </a:r>
            <a:r>
              <a:rPr lang="ru-RU" sz="3200" b="1" i="1" u="sng" dirty="0" smtClean="0">
                <a:solidFill>
                  <a:srgbClr val="FFFF00"/>
                </a:solidFill>
              </a:rPr>
              <a:t>воровать</a:t>
            </a:r>
            <a:r>
              <a:rPr lang="ru-RU" sz="2400" dirty="0" smtClean="0">
                <a:solidFill>
                  <a:srgbClr val="FFFF00"/>
                </a:solidFill>
              </a:rPr>
              <a:t> фишки со стола».</a:t>
            </a:r>
            <a:endParaRPr lang="ru-RU" sz="2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182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454</Words>
  <Application>Microsoft Office PowerPoint</Application>
  <PresentationFormat>Экран (4:3)</PresentationFormat>
  <Paragraphs>16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 азартных играх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Romeo1994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азартных играх</dc:title>
  <dc:creator>Виталий</dc:creator>
  <cp:lastModifiedBy>Admin</cp:lastModifiedBy>
  <cp:revision>10</cp:revision>
  <dcterms:created xsi:type="dcterms:W3CDTF">2017-02-12T05:37:01Z</dcterms:created>
  <dcterms:modified xsi:type="dcterms:W3CDTF">2017-03-23T19:03:03Z</dcterms:modified>
</cp:coreProperties>
</file>