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CBF7D-ADA9-4B0F-8455-8735FA53E76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C0A7B-DA76-4977-815A-92ED4E73A2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62" y="285728"/>
            <a:ext cx="8477277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71495_scan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63569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0912a5f28436c90e2392a7485354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2500310" cy="3250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articles_dymkovskaya-glinyanaya-igrus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14290"/>
            <a:ext cx="4762500" cy="3219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dyimkovskaya-igrushka-istoriya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2857496"/>
            <a:ext cx="2571768" cy="3711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барышн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429000"/>
            <a:ext cx="3143248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b7c9490948d433450efa9603268ce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14290"/>
            <a:ext cx="4714907" cy="650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71499_scan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71954"/>
            <a:ext cx="8001056" cy="6356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2016-12-12T14:03:20Z</dcterms:created>
  <dcterms:modified xsi:type="dcterms:W3CDTF">2016-12-12T14:21:01Z</dcterms:modified>
</cp:coreProperties>
</file>