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2373"/>
    <a:srgbClr val="461E64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14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FC91B-3F8F-4F78-8255-D60D470CACD9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C187-71BE-42B4-A389-613F1B1F9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609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FC91B-3F8F-4F78-8255-D60D470CACD9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C187-71BE-42B4-A389-613F1B1F9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276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FC91B-3F8F-4F78-8255-D60D470CACD9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C187-71BE-42B4-A389-613F1B1F9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735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FC91B-3F8F-4F78-8255-D60D470CACD9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C187-71BE-42B4-A389-613F1B1F9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359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FC91B-3F8F-4F78-8255-D60D470CACD9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C187-71BE-42B4-A389-613F1B1F9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997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FC91B-3F8F-4F78-8255-D60D470CACD9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C187-71BE-42B4-A389-613F1B1F9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48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FC91B-3F8F-4F78-8255-D60D470CACD9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C187-71BE-42B4-A389-613F1B1F9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175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FC91B-3F8F-4F78-8255-D60D470CACD9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C187-71BE-42B4-A389-613F1B1F9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021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FC91B-3F8F-4F78-8255-D60D470CACD9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C187-71BE-42B4-A389-613F1B1F9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10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FC91B-3F8F-4F78-8255-D60D470CACD9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C187-71BE-42B4-A389-613F1B1F9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46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FC91B-3F8F-4F78-8255-D60D470CACD9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C187-71BE-42B4-A389-613F1B1F9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362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FC91B-3F8F-4F78-8255-D60D470CACD9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EC187-71BE-42B4-A389-613F1B1F9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435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CF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4844" y="1559530"/>
            <a:ext cx="977062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512373"/>
                </a:solidFill>
                <a:latin typeface="Comic Sans MS" panose="030F0702030302020204" pitchFamily="66" charset="0"/>
              </a:rPr>
              <a:t>БЛАГОТВОРИТЕЛЬНАЯ АКЦИЯ</a:t>
            </a:r>
          </a:p>
          <a:p>
            <a:pPr algn="ctr"/>
            <a:r>
              <a:rPr lang="ru-RU" sz="4800" b="1" dirty="0" smtClean="0">
                <a:solidFill>
                  <a:srgbClr val="512373"/>
                </a:solidFill>
                <a:latin typeface="Comic Sans MS" panose="030F0702030302020204" pitchFamily="66" charset="0"/>
              </a:rPr>
              <a:t>«КРЫШКА – МАЛЫШКА»</a:t>
            </a:r>
          </a:p>
          <a:p>
            <a:pPr algn="ctr"/>
            <a:r>
              <a:rPr lang="ru-RU" sz="4800" b="1" dirty="0">
                <a:solidFill>
                  <a:srgbClr val="512373"/>
                </a:solidFill>
                <a:latin typeface="Comic Sans MS" panose="030F0702030302020204" pitchFamily="66" charset="0"/>
              </a:rPr>
              <a:t>в</a:t>
            </a:r>
            <a:r>
              <a:rPr lang="ru-RU" sz="4800" b="1" dirty="0" smtClean="0">
                <a:solidFill>
                  <a:srgbClr val="512373"/>
                </a:solidFill>
                <a:latin typeface="Comic Sans MS" panose="030F0702030302020204" pitchFamily="66" charset="0"/>
              </a:rPr>
              <a:t> первой младшей группе №1</a:t>
            </a:r>
            <a:endParaRPr lang="ru-RU" sz="4800" b="1" dirty="0">
              <a:solidFill>
                <a:srgbClr val="51237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2251" y="4379962"/>
            <a:ext cx="890981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Выполнила:</a:t>
            </a:r>
          </a:p>
          <a:p>
            <a:pPr algn="ctr"/>
            <a:r>
              <a:rPr lang="ru-RU" sz="3200" b="1" dirty="0">
                <a:solidFill>
                  <a:srgbClr val="7030A0"/>
                </a:solidFill>
                <a:latin typeface="Comic Sans MS" panose="030F0702030302020204" pitchFamily="66" charset="0"/>
              </a:rPr>
              <a:t>в</a:t>
            </a:r>
            <a:r>
              <a:rPr lang="ru-RU" sz="32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оспитатель первой младшей группы №1</a:t>
            </a:r>
          </a:p>
          <a:p>
            <a:pPr algn="ctr"/>
            <a:r>
              <a:rPr lang="ru-RU" sz="3200" b="1" dirty="0" err="1" smtClean="0">
                <a:solidFill>
                  <a:srgbClr val="7030A0"/>
                </a:solidFill>
                <a:latin typeface="Comic Sans MS" panose="030F0702030302020204" pitchFamily="66" charset="0"/>
              </a:rPr>
              <a:t>Мерзликина</a:t>
            </a:r>
            <a:r>
              <a:rPr lang="ru-RU" sz="32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 Ольга Николаевна</a:t>
            </a:r>
            <a:endParaRPr lang="ru-RU" sz="32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3311" y="1559530"/>
            <a:ext cx="3463314" cy="4902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47399" y="6118255"/>
            <a:ext cx="2345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Воронеж 2017</a:t>
            </a:r>
            <a:endParaRPr lang="ru-RU" sz="24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7451" y="128551"/>
            <a:ext cx="109344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«Центр развития ребенка – детский сад № 189»</a:t>
            </a:r>
            <a:endParaRPr lang="ru-RU" sz="24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842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CF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3700" y="495301"/>
            <a:ext cx="11417301" cy="4031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Какое количество пластиковых бутылок вы выбрасываете?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Не задумывались о том, что они могут быть полезны кому-то?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Замечательная акция «</a:t>
            </a:r>
            <a:r>
              <a:rPr lang="ru-RU" sz="3200" b="1" u="sng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Крышка-малышка»</a:t>
            </a:r>
            <a:r>
              <a:rPr lang="ru-RU" sz="32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,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проходящая в Воронеже призывает 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не быть равнодушным к окружающей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среде и чужой беде!</a:t>
            </a:r>
            <a:endParaRPr lang="ru-RU" sz="32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1" r="5939"/>
          <a:stretch/>
        </p:blipFill>
        <p:spPr>
          <a:xfrm>
            <a:off x="7924800" y="3175000"/>
            <a:ext cx="4152900" cy="3505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700" y="4283281"/>
            <a:ext cx="3194432" cy="2396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64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CF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3700" y="495301"/>
            <a:ext cx="1141730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В апреле 2017 года в нашей группе мы объявили о сборе крышечек от пластиковых бутылок, коробок из-под соков и йогуртов. </a:t>
            </a:r>
          </a:p>
          <a:p>
            <a:r>
              <a:rPr lang="ru-RU" sz="36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Все они будут отданы на переработку, а вырученные средства перечислят в благотворительную организацию «Общие дети» для помощи детям с ограниченными возможностями здоровья. </a:t>
            </a:r>
          </a:p>
          <a:p>
            <a:pPr algn="ctr"/>
            <a:endParaRPr lang="ru-RU" sz="32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6569" y="3976919"/>
            <a:ext cx="3575431" cy="268279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086" l="3567" r="97805">
                        <a14:foregroundMark x1="15501" y1="42596" x2="15501" y2="42596"/>
                        <a14:foregroundMark x1="41701" y1="88300" x2="41701" y2="88300"/>
                        <a14:foregroundMark x1="15912" y1="43327" x2="41289" y2="88300"/>
                        <a14:foregroundMark x1="46228" y1="87934" x2="46228" y2="87934"/>
                        <a14:foregroundMark x1="75034" y1="64351" x2="75034" y2="64351"/>
                        <a14:foregroundMark x1="77915" y1="16088" x2="77915" y2="16088"/>
                        <a14:foregroundMark x1="85871" y1="33272" x2="85871" y2="33272"/>
                        <a14:foregroundMark x1="74348" y1="65265" x2="47051" y2="87386"/>
                        <a14:foregroundMark x1="83265" y1="52468" x2="75583" y2="643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299" y="4863333"/>
            <a:ext cx="2235201" cy="1677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33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CF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3700" y="495301"/>
            <a:ext cx="1141730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Наши дети и их родители откликнулись на просьбу и мы с удовольствием приняли участие в этой замечательной акции!</a:t>
            </a:r>
          </a:p>
          <a:p>
            <a:pPr algn="ctr"/>
            <a:endParaRPr lang="ru-RU" sz="32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4" b="771"/>
          <a:stretch/>
        </p:blipFill>
        <p:spPr>
          <a:xfrm rot="5400000">
            <a:off x="66124" y="2690812"/>
            <a:ext cx="3933334" cy="30241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1" b="961"/>
          <a:stretch/>
        </p:blipFill>
        <p:spPr>
          <a:xfrm rot="5400000">
            <a:off x="8431069" y="2730512"/>
            <a:ext cx="3497580" cy="29447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5059" y="2557404"/>
            <a:ext cx="3194581" cy="23959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22824" y="5182253"/>
            <a:ext cx="340670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СПАСИБО!!!</a:t>
            </a:r>
            <a:endParaRPr lang="ru-RU" sz="4400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15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148</Words>
  <Application>Microsoft Office PowerPoint</Application>
  <PresentationFormat>Широкоэкранный</PresentationFormat>
  <Paragraphs>19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2017-05-13T14:43:11Z</dcterms:created>
  <dcterms:modified xsi:type="dcterms:W3CDTF">2017-05-13T15:55:54Z</dcterms:modified>
</cp:coreProperties>
</file>