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E753A0-A0D2-47B5-A8AF-9704E8400D88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3653C7-DDE6-4E1E-836C-11DC6D53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643866" cy="1571636"/>
          </a:xfrm>
        </p:spPr>
        <p:txBody>
          <a:bodyPr>
            <a:normAutofit/>
          </a:bodyPr>
          <a:lstStyle/>
          <a:p>
            <a:pPr algn="ctr"/>
            <a:r>
              <a:rPr lang="ru-RU" sz="3100" dirty="0">
                <a:solidFill>
                  <a:srgbClr val="FFC000"/>
                </a:solidFill>
              </a:rPr>
              <a:t>МБДОУ № 22 «Золотая рыбка»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Проект «Волшебная страна – </a:t>
            </a:r>
            <a:r>
              <a:rPr lang="ru-RU" sz="4400" dirty="0" err="1" smtClean="0">
                <a:solidFill>
                  <a:srgbClr val="002060"/>
                </a:solidFill>
              </a:rPr>
              <a:t>Оригамия</a:t>
            </a:r>
            <a:r>
              <a:rPr lang="ru-RU" sz="4400" dirty="0" smtClean="0">
                <a:solidFill>
                  <a:srgbClr val="002060"/>
                </a:solidFill>
              </a:rPr>
              <a:t>»</a:t>
            </a:r>
          </a:p>
          <a:p>
            <a:pPr algn="ctr"/>
            <a:endParaRPr lang="ru-RU" sz="4400" dirty="0" smtClean="0">
              <a:solidFill>
                <a:srgbClr val="002060"/>
              </a:solidFill>
            </a:endParaRPr>
          </a:p>
          <a:p>
            <a:pPr algn="ctr"/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Выполнила воспитатель Казакова Н. В.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Сержантова</a:t>
            </a:r>
            <a:r>
              <a:rPr lang="ru-RU" dirty="0" smtClean="0"/>
              <a:t> Т. Б.  366 моделей оригами. – 4-е </a:t>
            </a:r>
            <a:r>
              <a:rPr lang="ru-RU" dirty="0" err="1" smtClean="0"/>
              <a:t>изд</a:t>
            </a:r>
            <a:r>
              <a:rPr lang="ru-RU" dirty="0" smtClean="0"/>
              <a:t> – М.; Айрис-пресс, 2005. – 192 с.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Тарабарина</a:t>
            </a:r>
            <a:r>
              <a:rPr lang="ru-RU" dirty="0" smtClean="0"/>
              <a:t> Т. И. Оригами для начинающих.  Лучшие модели для детского сада. – Ярославль: ООО «Академия развития», 2009г. – 112 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ЛИТЕРАТУРА: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2098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	Систематические занятия с ребенком оригами – гарантия его всестороннего развития и успешной подготовки к школьному обучению!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19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928670"/>
            <a:ext cx="6034616" cy="452596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1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571480"/>
            <a:ext cx="4197566" cy="543562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1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357166"/>
            <a:ext cx="5072098" cy="564993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19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500042"/>
            <a:ext cx="5500726" cy="550705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13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500042"/>
            <a:ext cx="6034616" cy="452596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13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000108"/>
            <a:ext cx="6034616" cy="45259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7"/>
            <a:ext cx="8229600" cy="1571637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Познавательный</a:t>
            </a:r>
          </a:p>
          <a:p>
            <a:pPr lvl="0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Творческий</a:t>
            </a:r>
          </a:p>
          <a:p>
            <a:pPr lvl="0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Групповой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 проекта: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Создание условий для развития мелкой моторики рук;</a:t>
            </a:r>
          </a:p>
          <a:p>
            <a:pPr lvl="0"/>
            <a:r>
              <a:rPr lang="ru-RU" dirty="0" smtClean="0"/>
              <a:t>Формировать умение следовать устным инструкциям;</a:t>
            </a:r>
          </a:p>
          <a:p>
            <a:pPr lvl="0"/>
            <a:r>
              <a:rPr lang="ru-RU" dirty="0" smtClean="0"/>
              <a:t>Развитие глазомера;</a:t>
            </a:r>
          </a:p>
          <a:p>
            <a:pPr lvl="0"/>
            <a:r>
              <a:rPr lang="ru-RU" dirty="0" smtClean="0"/>
              <a:t>Развитие конструктивного мышления;</a:t>
            </a:r>
          </a:p>
          <a:p>
            <a:pPr lvl="0"/>
            <a:r>
              <a:rPr lang="ru-RU" dirty="0" smtClean="0"/>
              <a:t>Стимуляция развития памяти;</a:t>
            </a:r>
          </a:p>
          <a:p>
            <a:pPr lvl="0"/>
            <a:r>
              <a:rPr lang="ru-RU" dirty="0" smtClean="0"/>
              <a:t>Улучшение концентрации внимания.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58138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Цель: 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Отработка точных движений пальцами;</a:t>
            </a:r>
          </a:p>
          <a:p>
            <a:pPr lvl="0"/>
            <a:r>
              <a:rPr lang="ru-RU" dirty="0" smtClean="0"/>
              <a:t>Ознакомление и повторение основных геометрических понятий (угол, сторона, квадрат, треугольник…);</a:t>
            </a:r>
          </a:p>
          <a:p>
            <a:pPr lvl="0"/>
            <a:r>
              <a:rPr lang="ru-RU" dirty="0" smtClean="0"/>
              <a:t>Четкое согласование движение руки и глаза.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u="sng" dirty="0" smtClean="0"/>
              <a:t>Участники: </a:t>
            </a:r>
            <a:r>
              <a:rPr lang="ru-RU" dirty="0" smtClean="0"/>
              <a:t>дети старшей группы, педагог.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Актуальность: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Оригами является посредником между художественным и научным постижением мира. Он служит средством развития различных психических процессов, в том числе и конструктивного мышления.</a:t>
            </a:r>
          </a:p>
          <a:p>
            <a:r>
              <a:rPr lang="ru-RU" dirty="0" smtClean="0"/>
              <a:t>Подготовка руки ребенка к овладению в школе письмом.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Срок реализации: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долгосрочный (два месяца)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Оригами</a:t>
            </a:r>
            <a:r>
              <a:rPr lang="ru-RU" dirty="0" smtClean="0"/>
              <a:t> - искусство складывания фигурок из бумаги. Родина оригами – Япония. Искусство складывания бумаги зародилось в стране восходящего солнца много веков назад. В далёкой древности оригами имело религиозное предназначение, было храмовым искусством. Изготовление красочных фигурок являлось священным ритуальным действием. Название </a:t>
            </a:r>
            <a:r>
              <a:rPr lang="ru-RU" b="1" dirty="0" smtClean="0"/>
              <a:t>оригами</a:t>
            </a:r>
            <a:r>
              <a:rPr lang="ru-RU" dirty="0" smtClean="0"/>
              <a:t> закрепилось за искусством в 1880 году . Оно состоит из двух слов - ору (складывать) и </a:t>
            </a:r>
            <a:r>
              <a:rPr lang="ru-RU" dirty="0" err="1" smtClean="0"/>
              <a:t>ками</a:t>
            </a:r>
            <a:r>
              <a:rPr lang="ru-RU" dirty="0" smtClean="0"/>
              <a:t> (бумага). Все что нужно для занятий оригами - бумага, ножницы, желание и немного терпения.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0826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История оригами: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Раз в неделю проводится одно занятие, состоящее из трех этапов:</a:t>
            </a:r>
          </a:p>
          <a:p>
            <a:pPr lvl="0">
              <a:buNone/>
            </a:pPr>
            <a:r>
              <a:rPr lang="ru-RU" dirty="0" smtClean="0"/>
              <a:t>1) Чтение рассказа, сказки, стихотворения, где главного героя впоследствии делаем из бумаги.</a:t>
            </a:r>
          </a:p>
          <a:p>
            <a:pPr lvl="0">
              <a:buNone/>
            </a:pPr>
            <a:r>
              <a:rPr lang="ru-RU" dirty="0" smtClean="0"/>
              <a:t>2) Конструирование из бумаги  поделки. Разукрашивание цветными красками, карандашами, фломастерами.</a:t>
            </a:r>
          </a:p>
          <a:p>
            <a:pPr lvl="0">
              <a:buNone/>
            </a:pPr>
            <a:r>
              <a:rPr lang="ru-RU" dirty="0" smtClean="0"/>
              <a:t>3) Разыгрывание </a:t>
            </a:r>
            <a:r>
              <a:rPr lang="ru-RU" dirty="0" err="1" smtClean="0"/>
              <a:t>минисценки</a:t>
            </a:r>
            <a:r>
              <a:rPr lang="ru-RU" dirty="0" smtClean="0"/>
              <a:t> с использованием бумажной поделки.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71670" y="714356"/>
            <a:ext cx="6615130" cy="7032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План занятий: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4283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90"/>
                <a:gridCol w="3214710"/>
                <a:gridCol w="2057400"/>
                <a:gridCol w="2057400"/>
              </a:tblGrid>
              <a:tr h="35719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Чтение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Поделка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минисценка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стихотворение К.Чуковский «Елка»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«Елка»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«Под Новый год»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стихотворение 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М.Ходякова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«Гриб»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«Гриб»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«А в лес мы пошли по грибы»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стихотворение  А.Сарсекова «Бабочка»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«Бабочка»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«На лугу весеннем»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Русская народная песенька «Рыбка»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«Золотая рыбка»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Игра «Море волнуется раз»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Рассказ А.Шестопалова «Лягушонок»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«Лягушка»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«Друзья Лягушатки»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Стихотворение А.Барто «Самолет»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«Самолет»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«В небе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голубом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Сказка В.Сутеев «Кто сказал «Мяу?»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«Щенок»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«Щенячий патруль»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Стих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И.Токмаковой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Кораблик»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«Кораблик»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«Мы заново откроем Индию»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154098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Цикл  занятий «Сказка квадратика»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Улучшение мелкой моторики рук;</a:t>
            </a:r>
          </a:p>
          <a:p>
            <a:pPr lvl="0"/>
            <a:r>
              <a:rPr lang="ru-RU" dirty="0" smtClean="0"/>
              <a:t>Улучшение памяти (так как надо запомнить последовательность изготовления фигурки);</a:t>
            </a:r>
          </a:p>
          <a:p>
            <a:pPr lvl="0"/>
            <a:r>
              <a:rPr lang="ru-RU" dirty="0" smtClean="0"/>
              <a:t>Развитие творческих способностей и фантазии детей;</a:t>
            </a:r>
          </a:p>
          <a:p>
            <a:pPr lvl="0"/>
            <a:r>
              <a:rPr lang="ru-RU" dirty="0" smtClean="0"/>
              <a:t>Самостоятельное выполнение действий по складыванию фигуры;</a:t>
            </a:r>
          </a:p>
          <a:p>
            <a:pPr lvl="0"/>
            <a:r>
              <a:rPr lang="ru-RU" dirty="0" smtClean="0"/>
              <a:t>Приобретение навыков: сгибания бумаги, складывания бумаги, складывания базовых форм, работы с ножницами, склеивания.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Итоги: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473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МБДОУ № 22 «Золотая рыбка» </vt:lpstr>
      <vt:lpstr>Вид проекта:  </vt:lpstr>
      <vt:lpstr>Цель:   </vt:lpstr>
      <vt:lpstr>ЗАДАЧИ:</vt:lpstr>
      <vt:lpstr>Слайд 5</vt:lpstr>
      <vt:lpstr>История оригами: </vt:lpstr>
      <vt:lpstr>План занятий: </vt:lpstr>
      <vt:lpstr>Цикл  занятий «Сказка квадратика» </vt:lpstr>
      <vt:lpstr>Итоги:</vt:lpstr>
      <vt:lpstr>ЛИТЕРАТУРА:</vt:lpstr>
      <vt:lpstr> Систематические занятия с ребенком оригами – гарантия его всестороннего развития и успешной подготовки к школьному обучению! 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22 «Золотая рыбка» </dc:title>
  <dc:creator>User</dc:creator>
  <cp:lastModifiedBy>User</cp:lastModifiedBy>
  <cp:revision>13</cp:revision>
  <dcterms:created xsi:type="dcterms:W3CDTF">2015-05-27T17:02:29Z</dcterms:created>
  <dcterms:modified xsi:type="dcterms:W3CDTF">2015-05-27T18:11:53Z</dcterms:modified>
</cp:coreProperties>
</file>