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edu.likenul.com/tw_files2/urls_4/10/d-9168/9168_html_aef98b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57158" y="357166"/>
            <a:ext cx="8358246" cy="1538883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Мы и животные.</a:t>
            </a:r>
          </a:p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Как правильно выгуливать собаку?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5143512"/>
            <a:ext cx="750099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Презентацию подготовила учитель Марченко М.А.</a:t>
            </a:r>
          </a:p>
          <a:p>
            <a:pPr algn="ctr"/>
            <a:r>
              <a:rPr lang="ru-RU" b="1" dirty="0" smtClean="0">
                <a:ln w="10160">
                  <a:solidFill>
                    <a:schemeClr val="accent1"/>
                  </a:solidFill>
                  <a:prstDash val="solid"/>
                </a:ln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Муниципальное казённое общеобразовательное учреждение «Коррекционная общеобразовательная школа №10»</a:t>
            </a:r>
          </a:p>
          <a:p>
            <a:pPr algn="ctr"/>
            <a:r>
              <a:rPr lang="ru-RU" b="1" dirty="0" smtClean="0">
                <a:ln w="10160">
                  <a:solidFill>
                    <a:schemeClr val="accent1"/>
                  </a:solidFill>
                  <a:prstDash val="solid"/>
                </a:ln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Ступинского муниципального района.</a:t>
            </a:r>
            <a:endParaRPr lang="ru-RU" b="1" dirty="0">
              <a:ln w="10160">
                <a:solidFill>
                  <a:schemeClr val="accent1"/>
                </a:solidFill>
                <a:prstDash val="solid"/>
              </a:ln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9" name="Picture 5" descr="C:\Documents and Settings\admin\Рабочий стол\презентации Страна Закония\0_11d18a_1cb58ca2_orig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1928794" y="2071678"/>
            <a:ext cx="3131944" cy="3000372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edu.likenul.com/tw_files2/urls_4/10/d-9168/9168_html_aef98b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10241" name="Picture 1" descr="C:\Documents and Settings\admin\Рабочий стол\презентации Страна Закония\0_5223d_d15a6221_orig.jpg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4030792" y="4071942"/>
            <a:ext cx="3755918" cy="260392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85720" y="500042"/>
            <a:ext cx="85011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Правила выгула собак: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20" y="1285860"/>
            <a:ext cx="85011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	Гулять щенок должен в наморднике.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5720" y="1928802"/>
            <a:ext cx="850112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	Убирать за своей собакой во всём мире уже стало нормой и показателем воспитания, уважения к другим людям.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5720" y="3429000"/>
            <a:ext cx="692948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	За поведение собаки и его последствия полностью отвечает хозяин.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edu.likenul.com/tw_files2/urls_4/10/d-9168/9168_html_aef98b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pic>
        <p:nvPicPr>
          <p:cNvPr id="9218" name="Picture 2" descr="C:\Documents and Settings\admin\Рабочий стол\презентации Страна Закония\QQoqVRZ5Dg60P2I82lmuRSv_cpE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428596" y="3559834"/>
            <a:ext cx="2230986" cy="315846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85720" y="500042"/>
            <a:ext cx="85011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Жестокое обращение с животными.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158" y="1071546"/>
            <a:ext cx="828680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	Закон защищает не только людей, но и животных. В Уголовном кодексе есть специальная статья, которая посвящена защите животных. И за жестокое обращение с ними можно получить реальное наказание от правоохранительных органов.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edu.likenul.com/tw_files2/urls_4/10/d-9168/9168_html_aef98b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pic>
        <p:nvPicPr>
          <p:cNvPr id="8193" name="Picture 1" descr="C:\Documents and Settings\admin\Рабочий стол\презентации Страна Закония\0823410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500034" y="3286124"/>
            <a:ext cx="4300651" cy="307169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57158" y="428604"/>
            <a:ext cx="842968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	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Согласно статье 245 Уголовного кодекса жестокое обращение с животными, повлекшее их гибель или увечье, если это совершено из хулиганских или корыстных побуждений, или с применением садистских методов, или в присутствии малолетних, - наказывается штрафом в размере до 80 000 рублей &lt;…&gt; либо арестом на срок до шести месяцев.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edu.likenul.com/tw_files2/urls_4/10/d-9168/9168_html_aef98b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57158" y="500042"/>
            <a:ext cx="84296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Как нужно вести себя при встрече с бездомными животными.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1571612"/>
            <a:ext cx="85011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	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Относиться с беспредельной опаской.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20" y="2143116"/>
            <a:ext cx="7143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	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Ни в коем случае не пытаться поиграть с ними.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158" y="3071810"/>
            <a:ext cx="707236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	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Животное может укусить. Если это произошло, немедленно нужно рассказать о случившемся  родителям, чтобы как можно быстрее они помогли тебе и обратились за дальнейшей помощью к врачу.</a:t>
            </a:r>
          </a:p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	Если у тебя есть с собой телефон, ты сам можешь вызвать «Скорую помощь».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edu.likenul.com/tw_files2/urls_4/10/d-9168/9168_html_aef98b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pic>
        <p:nvPicPr>
          <p:cNvPr id="6145" name="Picture 1" descr="C:\Documents and Settings\admin\Рабочий стол\презентации Страна Закония\67360_880a8388f8bb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4714876" y="3071810"/>
            <a:ext cx="2857520" cy="3419795"/>
          </a:xfrm>
          <a:prstGeom prst="rect">
            <a:avLst/>
          </a:prstGeom>
          <a:noFill/>
        </p:spPr>
      </p:pic>
      <p:pic>
        <p:nvPicPr>
          <p:cNvPr id="6147" name="Picture 3" descr="C:\Documents and Settings\admin\Рабочий стол\презентации Страна Закония\_aM9O4BDWG3oG34av6S6qXRKcLs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571471" y="3214686"/>
            <a:ext cx="3496092" cy="3173413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57158" y="785794"/>
            <a:ext cx="835824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«Как аукнется – так и откликнется»</a:t>
            </a:r>
            <a:endParaRPr lang="ru-RU" sz="6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edu.likenul.com/tw_files2/urls_4/10/d-9168/9168_html_aef98b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14282" y="571480"/>
            <a:ext cx="857256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Список книг серии «Детям о праве»</a:t>
            </a:r>
            <a:endParaRPr lang="ru-RU" sz="1600" b="1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</a:t>
            </a:r>
            <a:r>
              <a:rPr lang="ru-RU" sz="16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Астахов, А.П. Я и государство /Павел Астахов. –М.: </a:t>
            </a:r>
            <a:r>
              <a:rPr lang="ru-RU" sz="1600" b="1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Эксмо</a:t>
            </a:r>
            <a:r>
              <a:rPr lang="ru-RU" sz="16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2011. –79 с. : ил. –(Детям о праве).</a:t>
            </a:r>
            <a:endParaRPr lang="ru-RU" sz="1600" b="1" dirty="0" smtClean="0">
              <a:latin typeface="Arial" pitchFamily="34" charset="0"/>
              <a:sym typeface="Symbol" pitchFamily="18" charset="2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</a:t>
            </a:r>
            <a:r>
              <a:rPr lang="ru-RU" sz="16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Астахов, А.П. Я и дорога /Павел Астахов. –М.: </a:t>
            </a:r>
            <a:r>
              <a:rPr lang="ru-RU" sz="1600" b="1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Эксмо</a:t>
            </a:r>
            <a:r>
              <a:rPr lang="ru-RU" sz="16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2010. –126 с. : ил. –(Детям о праве).</a:t>
            </a:r>
            <a:endParaRPr lang="ru-RU" sz="1600" b="1" dirty="0" smtClean="0">
              <a:latin typeface="Arial" pitchFamily="34" charset="0"/>
              <a:sym typeface="Symbol" pitchFamily="18" charset="2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</a:t>
            </a:r>
            <a:r>
              <a:rPr lang="ru-RU" sz="16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Астахов, А.П. Я и магазин /Павел Астахов. –М.: </a:t>
            </a:r>
            <a:r>
              <a:rPr lang="ru-RU" sz="1600" b="1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Эксмо</a:t>
            </a:r>
            <a:r>
              <a:rPr lang="ru-RU" sz="16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2009. –80 с. : ил. –(Детям о праве).</a:t>
            </a:r>
            <a:endParaRPr lang="ru-RU" sz="1600" b="1" dirty="0" smtClean="0">
              <a:latin typeface="Arial" pitchFamily="34" charset="0"/>
              <a:sym typeface="Symbol" pitchFamily="18" charset="2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</a:t>
            </a:r>
            <a:r>
              <a:rPr lang="ru-RU" sz="16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Астахов, А.П. Я и семья /Павел Астахов. -М.: </a:t>
            </a:r>
            <a:r>
              <a:rPr lang="ru-RU" sz="1600" b="1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Эксмо</a:t>
            </a:r>
            <a:r>
              <a:rPr lang="ru-RU" sz="16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2011. –79 с. : ил. –(Детям о праве).</a:t>
            </a:r>
            <a:endParaRPr lang="ru-RU" sz="1600" b="1" dirty="0" smtClean="0">
              <a:latin typeface="Arial" pitchFamily="34" charset="0"/>
              <a:sym typeface="Symbol" pitchFamily="18" charset="2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</a:t>
            </a:r>
            <a:r>
              <a:rPr lang="ru-RU" sz="16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Астахов, А.П. Я и улица/Павел Астахов. -М.: </a:t>
            </a:r>
            <a:r>
              <a:rPr lang="ru-RU" sz="1600" b="1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Эксмо</a:t>
            </a:r>
            <a:r>
              <a:rPr lang="ru-RU" sz="16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2011. –96 с. : ил. –(Детям о праве).</a:t>
            </a:r>
            <a:endParaRPr lang="ru-RU" sz="1600" b="1" dirty="0" smtClean="0">
              <a:latin typeface="Arial" pitchFamily="34" charset="0"/>
              <a:sym typeface="Symbol" pitchFamily="18" charset="2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</a:t>
            </a:r>
            <a:r>
              <a:rPr lang="ru-RU" sz="16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Астахов, А.П. Я и школа/Павел Астахов. –М.: </a:t>
            </a:r>
            <a:r>
              <a:rPr lang="ru-RU" sz="1600" b="1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Экс-мо</a:t>
            </a:r>
            <a:r>
              <a:rPr lang="ru-RU" sz="16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2010. –96с. : ил. –(Детям о праве).</a:t>
            </a:r>
            <a:endParaRPr lang="ru-RU" sz="1600" b="1" dirty="0" smtClean="0">
              <a:latin typeface="Arial" pitchFamily="34" charset="0"/>
              <a:sym typeface="Symbol" pitchFamily="18" charset="2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</a:t>
            </a:r>
            <a:r>
              <a:rPr lang="ru-RU" sz="16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Астахов, А.П. Я отдыхаю /Павел Астахов. -М.: </a:t>
            </a:r>
            <a:r>
              <a:rPr lang="ru-RU" sz="1600" b="1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Экс-мо</a:t>
            </a:r>
            <a:r>
              <a:rPr lang="ru-RU" sz="16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2011. –94 с. : ил. –(Детям о праве).</a:t>
            </a:r>
            <a:endParaRPr lang="ru-RU" sz="1600" b="1" dirty="0" smtClean="0">
              <a:latin typeface="Arial" pitchFamily="34" charset="0"/>
              <a:sym typeface="Symbol" pitchFamily="18" charset="2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Интернет ресурсы</a:t>
            </a:r>
            <a:endParaRPr lang="ru-RU" sz="1600" b="1" dirty="0" smtClean="0">
              <a:latin typeface="Arial" pitchFamily="34" charset="0"/>
              <a:sym typeface="Symbol" pitchFamily="18" charset="2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http://www.rfdeti.ru/</a:t>
            </a:r>
            <a:endParaRPr lang="ru-RU" sz="1600" b="1" dirty="0" smtClean="0">
              <a:latin typeface="Arial" pitchFamily="34" charset="0"/>
              <a:sym typeface="Symbol" pitchFamily="18" charset="2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http://libnn.ru/content/view/666/67</a:t>
            </a:r>
            <a:endParaRPr lang="ru-RU" sz="1600" b="1" dirty="0" smtClean="0">
              <a:latin typeface="Arial" pitchFamily="34" charset="0"/>
              <a:sym typeface="Symbol" pitchFamily="18" charset="2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http://politmix.ru/content/biografiya-pavla-astakhova</a:t>
            </a:r>
            <a:endParaRPr lang="ru-RU" sz="16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278</Words>
  <PresentationFormat>Экран (4:3)</PresentationFormat>
  <Paragraphs>30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12</cp:revision>
  <dcterms:modified xsi:type="dcterms:W3CDTF">2016-03-31T07:00:42Z</dcterms:modified>
</cp:coreProperties>
</file>