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6" r:id="rId3"/>
    <p:sldId id="258" r:id="rId4"/>
    <p:sldId id="259" r:id="rId5"/>
    <p:sldId id="260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63" r:id="rId16"/>
    <p:sldId id="278" r:id="rId17"/>
    <p:sldId id="277" r:id="rId18"/>
    <p:sldId id="267" r:id="rId19"/>
    <p:sldId id="265" r:id="rId20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14476-89EE-4F05-8281-DBECA38367D5}" type="datetimeFigureOut">
              <a:rPr lang="ru-RU" smtClean="0"/>
              <a:pPr/>
              <a:t>15.04.2017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9013B93-0A7F-4ADA-A854-AEF4B9E5D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14476-89EE-4F05-8281-DBECA38367D5}" type="datetimeFigureOut">
              <a:rPr lang="ru-RU" smtClean="0"/>
              <a:pPr/>
              <a:t>15.04.2017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13B93-0A7F-4ADA-A854-AEF4B9E5D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14476-89EE-4F05-8281-DBECA38367D5}" type="datetimeFigureOut">
              <a:rPr lang="ru-RU" smtClean="0"/>
              <a:pPr/>
              <a:t>15.04.2017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13B93-0A7F-4ADA-A854-AEF4B9E5D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14476-89EE-4F05-8281-DBECA38367D5}" type="datetimeFigureOut">
              <a:rPr lang="ru-RU" smtClean="0"/>
              <a:pPr/>
              <a:t>15.04.2017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9013B93-0A7F-4ADA-A854-AEF4B9E5D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14476-89EE-4F05-8281-DBECA38367D5}" type="datetimeFigureOut">
              <a:rPr lang="ru-RU" smtClean="0"/>
              <a:pPr/>
              <a:t>15.04.2017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13B93-0A7F-4ADA-A854-AEF4B9E5D2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14476-89EE-4F05-8281-DBECA38367D5}" type="datetimeFigureOut">
              <a:rPr lang="ru-RU" smtClean="0"/>
              <a:pPr/>
              <a:t>15.04.2017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13B93-0A7F-4ADA-A854-AEF4B9E5D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14476-89EE-4F05-8281-DBECA38367D5}" type="datetimeFigureOut">
              <a:rPr lang="ru-RU" smtClean="0"/>
              <a:pPr/>
              <a:t>15.04.2017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9013B93-0A7F-4ADA-A854-AEF4B9E5D2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14476-89EE-4F05-8281-DBECA38367D5}" type="datetimeFigureOut">
              <a:rPr lang="ru-RU" smtClean="0"/>
              <a:pPr/>
              <a:t>15.04.2017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13B93-0A7F-4ADA-A854-AEF4B9E5D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14476-89EE-4F05-8281-DBECA38367D5}" type="datetimeFigureOut">
              <a:rPr lang="ru-RU" smtClean="0"/>
              <a:pPr/>
              <a:t>15.04.2017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13B93-0A7F-4ADA-A854-AEF4B9E5D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14476-89EE-4F05-8281-DBECA38367D5}" type="datetimeFigureOut">
              <a:rPr lang="ru-RU" smtClean="0"/>
              <a:pPr/>
              <a:t>15.04.2017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13B93-0A7F-4ADA-A854-AEF4B9E5D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14476-89EE-4F05-8281-DBECA38367D5}" type="datetimeFigureOut">
              <a:rPr lang="ru-RU" smtClean="0"/>
              <a:pPr/>
              <a:t>15.04.2017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13B93-0A7F-4ADA-A854-AEF4B9E5D2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B814476-89EE-4F05-8281-DBECA38367D5}" type="datetimeFigureOut">
              <a:rPr lang="ru-RU" smtClean="0"/>
              <a:pPr/>
              <a:t>15.04.2017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9013B93-0A7F-4ADA-A854-AEF4B9E5D2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png"/><Relationship Id="rId7" Type="http://schemas.openxmlformats.org/officeDocument/2006/relationships/image" Target="../media/image3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1071546"/>
            <a:ext cx="8286808" cy="56291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33346"/>
            <a:ext cx="9144000" cy="8382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Путешествие по сказочной стране звуков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6" descr="https://im0-tub-ru.yandex.net/i?id=95443a67630f2d9bb768ba43ba6079be&amp;n=33&amp;h=215&amp;w=2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3357562"/>
            <a:ext cx="1152018" cy="1168321"/>
          </a:xfrm>
          <a:prstGeom prst="rect">
            <a:avLst/>
          </a:prstGeom>
          <a:noFill/>
        </p:spPr>
      </p:pic>
      <p:pic>
        <p:nvPicPr>
          <p:cNvPr id="7" name="Picture 8" descr="http://readik.ru/bukvy/l3.jpg"/>
          <p:cNvPicPr>
            <a:picLocks noChangeAspect="1" noChangeArrowheads="1"/>
          </p:cNvPicPr>
          <p:nvPr/>
        </p:nvPicPr>
        <p:blipFill>
          <a:blip r:embed="rId4" cstate="print"/>
          <a:srcRect l="8333" t="37500" r="8333"/>
          <a:stretch>
            <a:fillRect/>
          </a:stretch>
        </p:blipFill>
        <p:spPr bwMode="auto">
          <a:xfrm>
            <a:off x="5143503" y="4357694"/>
            <a:ext cx="982779" cy="737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http://www.coollady.ru/pic/0001/018/CL-13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511" t="6249" r="2511" b="5022"/>
          <a:stretch>
            <a:fillRect/>
          </a:stretch>
        </p:blipFill>
        <p:spPr bwMode="auto">
          <a:xfrm>
            <a:off x="755576" y="6406"/>
            <a:ext cx="7836423" cy="68515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1368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https://im0-tub-ru.yandex.net/i?id=b63895dfb046134d118015b2398e1fb1&amp;n=33&amp;h=215&amp;w=21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10465" b="12790"/>
          <a:stretch>
            <a:fillRect/>
          </a:stretch>
        </p:blipFill>
        <p:spPr bwMode="auto">
          <a:xfrm>
            <a:off x="179512" y="0"/>
            <a:ext cx="8820472" cy="66564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962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http://demiart.ru/forum/index.php?act=module&amp;module=gallery&amp;cmd=viewimage&amp;img=4761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920" t="4020" r="2683" b="13216"/>
          <a:stretch>
            <a:fillRect/>
          </a:stretch>
        </p:blipFill>
        <p:spPr bwMode="auto">
          <a:xfrm>
            <a:off x="1547664" y="0"/>
            <a:ext cx="599022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3372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2" descr="http://skachat-kartinki.ru/img/picture/Nov/07/94548281b63ac3ee2d29baf6d9921fc4/mini_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024" y="67456"/>
            <a:ext cx="8991600" cy="67553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0628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" descr="http://all4design.ru/uploads/images/Tools/preview/Tools_23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504" y="188640"/>
            <a:ext cx="8748464" cy="65415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2911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357166"/>
            <a:ext cx="5410208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xn----8sb3aemcew1d.xn--p1ai/wp-content/uploads/2015/07/F_m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428736"/>
            <a:ext cx="5000660" cy="50006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5461628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6102/34907849.40/0_8390d_2e16d4a8_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484784"/>
            <a:ext cx="4762500" cy="429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242466" cy="8382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Собери картинки в корзинку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54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7714" t="30783" r="51094" b="1757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 descr="G:\Люба 2\Новая папка\1864526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8890" y="2096856"/>
            <a:ext cx="1368152" cy="1584000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</p:pic>
      <p:pic>
        <p:nvPicPr>
          <p:cNvPr id="4" name="Рисунок 3" descr="G:\Люба 2\Новая папка\11696_Front0000.jpge350b9a0-3479-4255-ae42-435ba339711eLarge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0264" y="4653312"/>
            <a:ext cx="1332000" cy="1620000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</p:pic>
      <p:pic>
        <p:nvPicPr>
          <p:cNvPr id="5" name="Рисунок 4" descr="G:\Люба 2\Новая папка\243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6" t="7237" r="8593" b="8332"/>
          <a:stretch/>
        </p:blipFill>
        <p:spPr bwMode="auto">
          <a:xfrm>
            <a:off x="9288264" y="2132856"/>
            <a:ext cx="1368000" cy="1620000"/>
          </a:xfrm>
          <a:prstGeom prst="rect">
            <a:avLst/>
          </a:prstGeom>
          <a:noFill/>
          <a:ln w="28575">
            <a:solidFill>
              <a:srgbClr val="7030A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G:\Люба 2\Новая папка\1483782_s2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2" r="4666" b="4891"/>
          <a:stretch/>
        </p:blipFill>
        <p:spPr bwMode="auto">
          <a:xfrm>
            <a:off x="9972264" y="2156025"/>
            <a:ext cx="1368000" cy="1620000"/>
          </a:xfrm>
          <a:prstGeom prst="rect">
            <a:avLst/>
          </a:prstGeom>
          <a:noFill/>
          <a:ln w="28575">
            <a:solidFill>
              <a:srgbClr val="7030A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G:\Люба 2\Новая папка\post-51340-1320605383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8264" y="4653312"/>
            <a:ext cx="1368000" cy="1584000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</p:pic>
      <p:pic>
        <p:nvPicPr>
          <p:cNvPr id="8" name="Рисунок 7" descr="G:\Люба 2\Новая папка\1333746194_Pencil3.png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58505" y="4638921"/>
            <a:ext cx="1368000" cy="1584000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1277890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037E-6 L 0.28212 0.008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97" y="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33333E-6 L -0.58282 -0.0027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49" y="-13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59259E-6 L -0.35816 -0.0060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17" y="-30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85185E-6 L 0.28541 0.0020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71" y="9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48148E-6 L -0.58282 -1.48148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49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22222E-6 L -0.35816 -0.0025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17" y="-13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http://prelative.ru/img.php?aHR0cDovL2kueXRpbWcuY29tL3ZpL1FBWUpKa0pGQWxZL3NkZGVmYXVsdC5qcGc=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60" b="12637"/>
          <a:stretch/>
        </p:blipFill>
        <p:spPr bwMode="auto">
          <a:xfrm>
            <a:off x="1" y="0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stickup.ru/catalog/form/g33_1220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14" r="28205" b="77798"/>
          <a:stretch/>
        </p:blipFill>
        <p:spPr bwMode="auto">
          <a:xfrm>
            <a:off x="897741" y="1411258"/>
            <a:ext cx="956383" cy="94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stickup.ru/catalog/form/g33_1220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42" t="40388" r="69374" b="38849"/>
          <a:stretch/>
        </p:blipFill>
        <p:spPr bwMode="auto">
          <a:xfrm>
            <a:off x="2352410" y="1375705"/>
            <a:ext cx="932056" cy="94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stickup.ru/catalog/form/g33_1220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56" t="-853" r="68759" b="78650"/>
          <a:stretch/>
        </p:blipFill>
        <p:spPr bwMode="auto">
          <a:xfrm>
            <a:off x="3735058" y="1375705"/>
            <a:ext cx="871607" cy="94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www.stickup.ru/catalog/form/g33_1220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42" t="40388" r="69374" b="38849"/>
          <a:stretch/>
        </p:blipFill>
        <p:spPr bwMode="auto">
          <a:xfrm>
            <a:off x="6674185" y="1375705"/>
            <a:ext cx="932056" cy="94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www.stickup.ru/catalog/form/g33_1220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01" t="40928" r="56642" b="38878"/>
          <a:stretch/>
        </p:blipFill>
        <p:spPr bwMode="auto">
          <a:xfrm>
            <a:off x="0" y="3747079"/>
            <a:ext cx="798592" cy="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www.stickup.ru/catalog/form/g33_1220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42" t="40388" r="69374" b="38849"/>
          <a:stretch/>
        </p:blipFill>
        <p:spPr bwMode="auto">
          <a:xfrm>
            <a:off x="903349" y="3745973"/>
            <a:ext cx="798905" cy="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www.stickup.ru/catalog/form/g33_1220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9" t="20450" r="76799" b="58219"/>
          <a:stretch/>
        </p:blipFill>
        <p:spPr bwMode="auto">
          <a:xfrm>
            <a:off x="1807010" y="3755727"/>
            <a:ext cx="955355" cy="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www.stickup.ru/catalog/form/g33_1220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4" r="82888" b="78366"/>
          <a:stretch/>
        </p:blipFill>
        <p:spPr bwMode="auto">
          <a:xfrm>
            <a:off x="2856153" y="3745973"/>
            <a:ext cx="745439" cy="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www.stickup.ru/catalog/form/g33_1220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42" t="40388" r="69374" b="38849"/>
          <a:stretch/>
        </p:blipFill>
        <p:spPr bwMode="auto">
          <a:xfrm>
            <a:off x="4892240" y="3755727"/>
            <a:ext cx="798905" cy="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www.stickup.ru/catalog/form/g33_1220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4" r="82888" b="78366"/>
          <a:stretch/>
        </p:blipFill>
        <p:spPr bwMode="auto">
          <a:xfrm>
            <a:off x="6627618" y="3745973"/>
            <a:ext cx="745439" cy="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www.stickup.ru/catalog/form/g33_1220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35" r="54853" b="77905"/>
          <a:stretch/>
        </p:blipFill>
        <p:spPr bwMode="auto">
          <a:xfrm>
            <a:off x="5775348" y="3745973"/>
            <a:ext cx="771596" cy="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://www.stickup.ru/catalog/form/g33_1220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62" t="40422" r="15616" b="38815"/>
          <a:stretch/>
        </p:blipFill>
        <p:spPr bwMode="auto">
          <a:xfrm>
            <a:off x="7453731" y="3745973"/>
            <a:ext cx="909862" cy="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www.stickup.ru/catalog/form/g33_1220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76" t="80118" r="50890"/>
          <a:stretch/>
        </p:blipFill>
        <p:spPr bwMode="auto">
          <a:xfrm>
            <a:off x="8441603" y="3840467"/>
            <a:ext cx="624386" cy="715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://www.stickup.ru/catalog/form/g33_1220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60" t="41125" r="44124" b="38965"/>
          <a:stretch/>
        </p:blipFill>
        <p:spPr bwMode="auto">
          <a:xfrm>
            <a:off x="5202869" y="1361489"/>
            <a:ext cx="904499" cy="94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://nttaxi.ru/9opglecm-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21"/>
          <a:stretch/>
        </p:blipFill>
        <p:spPr bwMode="auto">
          <a:xfrm>
            <a:off x="5110826" y="1350594"/>
            <a:ext cx="1160637" cy="1005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http://www.stickup.ru/catalog/form/g33_1220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40" t="21882" r="21661" b="58523"/>
          <a:stretch/>
        </p:blipFill>
        <p:spPr bwMode="auto">
          <a:xfrm>
            <a:off x="3747642" y="3755727"/>
            <a:ext cx="858248" cy="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http://nttaxi.ru/9opglecm-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21"/>
          <a:stretch/>
        </p:blipFill>
        <p:spPr bwMode="auto">
          <a:xfrm>
            <a:off x="3677021" y="3678473"/>
            <a:ext cx="1097900" cy="94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9274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48148E-6 L 0.45221 0.013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04" y="67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54 -0.00255 L 0.64622 -0.0060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234" y="-18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14290"/>
            <a:ext cx="5410208" cy="8382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МОЛОДЦЫ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, спасибо!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1228868"/>
            <a:ext cx="8286808" cy="5629132"/>
          </a:xfrm>
          <a:prstGeom prst="rect">
            <a:avLst/>
          </a:prstGeom>
        </p:spPr>
      </p:pic>
      <p:pic>
        <p:nvPicPr>
          <p:cNvPr id="23554" name="Picture 2" descr="http://www.zagadochnaya-sila.ru/images/stories/picture/Gnom/gnom_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1214422"/>
            <a:ext cx="3214710" cy="26872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5461628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2" descr="http://www.stickup.ru/catalog/form/g33_1220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14" r="28205" b="77798"/>
          <a:stretch/>
        </p:blipFill>
        <p:spPr bwMode="auto">
          <a:xfrm>
            <a:off x="897741" y="1411258"/>
            <a:ext cx="956383" cy="94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stickup.ru/catalog/form/g33_1220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42" t="40388" r="69374" b="38849"/>
          <a:stretch/>
        </p:blipFill>
        <p:spPr bwMode="auto">
          <a:xfrm>
            <a:off x="2352410" y="1375705"/>
            <a:ext cx="932056" cy="94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stickup.ru/catalog/form/g33_1220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56" t="-853" r="68759" b="78650"/>
          <a:stretch/>
        </p:blipFill>
        <p:spPr bwMode="auto">
          <a:xfrm>
            <a:off x="3735058" y="1375705"/>
            <a:ext cx="871607" cy="94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www.stickup.ru/catalog/form/g33_1220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42" t="40388" r="69374" b="38849"/>
          <a:stretch/>
        </p:blipFill>
        <p:spPr bwMode="auto">
          <a:xfrm>
            <a:off x="6674185" y="1375705"/>
            <a:ext cx="932056" cy="94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://nttaxi.ru/9opglecm-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21"/>
          <a:stretch/>
        </p:blipFill>
        <p:spPr bwMode="auto">
          <a:xfrm>
            <a:off x="5057256" y="1312712"/>
            <a:ext cx="1192006" cy="102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www.stickup.ru/catalog/form/g33_1220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01" t="40928" r="56642" b="38878"/>
          <a:stretch/>
        </p:blipFill>
        <p:spPr bwMode="auto">
          <a:xfrm>
            <a:off x="118414" y="3745973"/>
            <a:ext cx="798592" cy="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www.stickup.ru/catalog/form/g33_1220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42" t="40388" r="69374" b="38849"/>
          <a:stretch/>
        </p:blipFill>
        <p:spPr bwMode="auto">
          <a:xfrm>
            <a:off x="985789" y="3745973"/>
            <a:ext cx="798905" cy="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www.stickup.ru/catalog/form/g33_1220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9" t="20450" r="76799" b="58219"/>
          <a:stretch/>
        </p:blipFill>
        <p:spPr bwMode="auto">
          <a:xfrm>
            <a:off x="1826254" y="3745973"/>
            <a:ext cx="955355" cy="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www.stickup.ru/catalog/form/g33_1220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4" r="82888" b="78366"/>
          <a:stretch/>
        </p:blipFill>
        <p:spPr bwMode="auto">
          <a:xfrm>
            <a:off x="2856153" y="3745973"/>
            <a:ext cx="745439" cy="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http://nttaxi.ru/9opglecm-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21"/>
          <a:stretch/>
        </p:blipFill>
        <p:spPr bwMode="auto">
          <a:xfrm>
            <a:off x="3677021" y="3678473"/>
            <a:ext cx="1097900" cy="94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www.stickup.ru/catalog/form/g33_1220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42" t="40388" r="69374" b="38849"/>
          <a:stretch/>
        </p:blipFill>
        <p:spPr bwMode="auto">
          <a:xfrm>
            <a:off x="4841521" y="3745973"/>
            <a:ext cx="798905" cy="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www.stickup.ru/catalog/form/g33_1220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4" r="82888" b="78366"/>
          <a:stretch/>
        </p:blipFill>
        <p:spPr bwMode="auto">
          <a:xfrm>
            <a:off x="6586741" y="3745973"/>
            <a:ext cx="745439" cy="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www.stickup.ru/catalog/form/g33_1220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35" r="54853" b="77905"/>
          <a:stretch/>
        </p:blipFill>
        <p:spPr bwMode="auto">
          <a:xfrm>
            <a:off x="5743375" y="3745973"/>
            <a:ext cx="771596" cy="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://www.stickup.ru/catalog/form/g33_1220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62" t="40422" r="15616" b="38815"/>
          <a:stretch/>
        </p:blipFill>
        <p:spPr bwMode="auto">
          <a:xfrm>
            <a:off x="7403949" y="3745973"/>
            <a:ext cx="909862" cy="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www.stickup.ru/catalog/form/g33_1220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76" t="80118" r="50890"/>
          <a:stretch/>
        </p:blipFill>
        <p:spPr bwMode="auto">
          <a:xfrm>
            <a:off x="8375483" y="3745973"/>
            <a:ext cx="706846" cy="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3613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285728"/>
            <a:ext cx="3714776" cy="8382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ЗвукоВОЙ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ВУЛКАН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1428736"/>
            <a:ext cx="8465669" cy="5222821"/>
          </a:xfrm>
        </p:spPr>
      </p:pic>
      <p:pic>
        <p:nvPicPr>
          <p:cNvPr id="3078" name="Picture 6" descr="http://picstree.ru/images/439348_record-18783.jpg"/>
          <p:cNvPicPr>
            <a:picLocks noChangeAspect="1" noChangeArrowheads="1"/>
          </p:cNvPicPr>
          <p:nvPr/>
        </p:nvPicPr>
        <p:blipFill>
          <a:blip r:embed="rId3" cstate="print"/>
          <a:srcRect l="2964" t="17822" r="2497" b="8185"/>
          <a:stretch>
            <a:fillRect/>
          </a:stretch>
        </p:blipFill>
        <p:spPr bwMode="auto">
          <a:xfrm rot="1871542">
            <a:off x="3335949" y="2803991"/>
            <a:ext cx="898739" cy="995041"/>
          </a:xfrm>
          <a:prstGeom prst="rect">
            <a:avLst/>
          </a:prstGeom>
          <a:noFill/>
        </p:spPr>
      </p:pic>
      <p:pic>
        <p:nvPicPr>
          <p:cNvPr id="3080" name="Picture 8" descr="http://chickabiddy.ru/datas/archives/581_ou7nd.jpg"/>
          <p:cNvPicPr>
            <a:picLocks noChangeAspect="1" noChangeArrowheads="1"/>
          </p:cNvPicPr>
          <p:nvPr/>
        </p:nvPicPr>
        <p:blipFill>
          <a:blip r:embed="rId4" cstate="print"/>
          <a:srcRect l="3823" t="10811" r="2510" b="10811"/>
          <a:stretch>
            <a:fillRect/>
          </a:stretch>
        </p:blipFill>
        <p:spPr bwMode="auto">
          <a:xfrm rot="424490">
            <a:off x="1777024" y="1551845"/>
            <a:ext cx="905292" cy="1071570"/>
          </a:xfrm>
          <a:prstGeom prst="rect">
            <a:avLst/>
          </a:prstGeom>
          <a:noFill/>
        </p:spPr>
      </p:pic>
      <p:pic>
        <p:nvPicPr>
          <p:cNvPr id="9" name="Picture 8" descr="http://chickabiddy.ru/datas/archives/581_ou7nd.jpg"/>
          <p:cNvPicPr>
            <a:picLocks noChangeAspect="1" noChangeArrowheads="1"/>
          </p:cNvPicPr>
          <p:nvPr/>
        </p:nvPicPr>
        <p:blipFill>
          <a:blip r:embed="rId5" cstate="print"/>
          <a:srcRect l="3823" t="10811" r="2510" b="10811"/>
          <a:stretch>
            <a:fillRect/>
          </a:stretch>
        </p:blipFill>
        <p:spPr bwMode="auto">
          <a:xfrm rot="424490">
            <a:off x="2816757" y="2525674"/>
            <a:ext cx="444471" cy="526108"/>
          </a:xfrm>
          <a:prstGeom prst="rect">
            <a:avLst/>
          </a:prstGeom>
          <a:noFill/>
        </p:spPr>
      </p:pic>
      <p:pic>
        <p:nvPicPr>
          <p:cNvPr id="10" name="Picture 6" descr="http://picstree.ru/images/439348_record-18783.jpg"/>
          <p:cNvPicPr>
            <a:picLocks noChangeAspect="1" noChangeArrowheads="1"/>
          </p:cNvPicPr>
          <p:nvPr/>
        </p:nvPicPr>
        <p:blipFill>
          <a:blip r:embed="rId6" cstate="print"/>
          <a:srcRect l="2964" t="17822" r="2497" b="8185"/>
          <a:stretch>
            <a:fillRect/>
          </a:stretch>
        </p:blipFill>
        <p:spPr bwMode="auto">
          <a:xfrm rot="21008344">
            <a:off x="4184595" y="3894150"/>
            <a:ext cx="471559" cy="5220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1943042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214290"/>
            <a:ext cx="4052886" cy="8382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Озеро СЛОВ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readchildren.ru/attachments/Image/kiselev_14.jpg?template=gener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14422"/>
            <a:ext cx="7677780" cy="5429288"/>
          </a:xfrm>
          <a:prstGeom prst="rect">
            <a:avLst/>
          </a:prstGeom>
          <a:noFill/>
        </p:spPr>
      </p:pic>
      <p:pic>
        <p:nvPicPr>
          <p:cNvPr id="2052" name="Picture 4" descr="http://lusana.ru/files/176/573/3.jpg"/>
          <p:cNvPicPr>
            <a:picLocks noChangeAspect="1" noChangeArrowheads="1"/>
          </p:cNvPicPr>
          <p:nvPr/>
        </p:nvPicPr>
        <p:blipFill>
          <a:blip r:embed="rId3" cstate="print"/>
          <a:srcRect l="6897" t="10397" r="6897" b="6893"/>
          <a:stretch>
            <a:fillRect/>
          </a:stretch>
        </p:blipFill>
        <p:spPr bwMode="auto">
          <a:xfrm>
            <a:off x="6572264" y="4143380"/>
            <a:ext cx="1000132" cy="720095"/>
          </a:xfrm>
          <a:prstGeom prst="rect">
            <a:avLst/>
          </a:prstGeom>
          <a:noFill/>
        </p:spPr>
      </p:pic>
      <p:pic>
        <p:nvPicPr>
          <p:cNvPr id="2056" name="Picture 8" descr="http://chickabiddy.ru/datas/archives/468_6ddg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4286256"/>
            <a:ext cx="785818" cy="78581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071670" y="3071810"/>
            <a:ext cx="92869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КУК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86182" y="3500438"/>
            <a:ext cx="92869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ЛА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00232" y="3929066"/>
            <a:ext cx="1143008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ШКО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86116" y="4214818"/>
            <a:ext cx="92869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АКУ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43372" y="5000636"/>
            <a:ext cx="1071570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ШКУ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00628" y="3571876"/>
            <a:ext cx="92869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429124" y="4286256"/>
            <a:ext cx="92869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500826" y="5000636"/>
            <a:ext cx="92869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ПЧЕ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43240" y="2928934"/>
            <a:ext cx="92869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СКА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286512" y="3286124"/>
            <a:ext cx="92869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МЕТ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143240" y="5500702"/>
            <a:ext cx="92869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000760" y="5643578"/>
            <a:ext cx="92869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84198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357166"/>
            <a:ext cx="5410208" cy="8382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Равнина «Отгадай-ка»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stenagrafika.ru/UserFiles/Catalog/cat_1/3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357298"/>
            <a:ext cx="7358114" cy="5242657"/>
          </a:xfrm>
          <a:prstGeom prst="rect">
            <a:avLst/>
          </a:prstGeom>
          <a:noFill/>
        </p:spPr>
      </p:pic>
      <p:pic>
        <p:nvPicPr>
          <p:cNvPr id="1034" name="Picture 10" descr="http://sglenders.com/images/583fbdc30ec00.jpg"/>
          <p:cNvPicPr>
            <a:picLocks noChangeAspect="1" noChangeArrowheads="1"/>
          </p:cNvPicPr>
          <p:nvPr/>
        </p:nvPicPr>
        <p:blipFill>
          <a:blip r:embed="rId3" cstate="print"/>
          <a:srcRect l="5479" t="10959" r="4110" b="8676"/>
          <a:stretch>
            <a:fillRect/>
          </a:stretch>
        </p:blipFill>
        <p:spPr bwMode="auto">
          <a:xfrm>
            <a:off x="1000100" y="5286388"/>
            <a:ext cx="1785950" cy="1190633"/>
          </a:xfrm>
          <a:prstGeom prst="rect">
            <a:avLst/>
          </a:prstGeom>
          <a:noFill/>
        </p:spPr>
      </p:pic>
      <p:pic>
        <p:nvPicPr>
          <p:cNvPr id="1036" name="Picture 12" descr="http://2.bp.blogspot.com/-kC9SKBj3gfI/VBQePDGqOXI/AAAAAAAABo4/4W901k-kM0o/s1600/R.jpg"/>
          <p:cNvPicPr>
            <a:picLocks noChangeAspect="1" noChangeArrowheads="1"/>
          </p:cNvPicPr>
          <p:nvPr/>
        </p:nvPicPr>
        <p:blipFill>
          <a:blip r:embed="rId4"/>
          <a:srcRect l="11538" t="8512" r="7692" b="6368"/>
          <a:stretch>
            <a:fillRect/>
          </a:stretch>
        </p:blipFill>
        <p:spPr bwMode="auto">
          <a:xfrm>
            <a:off x="6600838" y="1500174"/>
            <a:ext cx="1400185" cy="20002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5461628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cf76d20bc9879f8ac405930cd1e8bb51&amp;n=33&amp;h=215&amp;w=20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128" y="116632"/>
            <a:ext cx="8820472" cy="65907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1675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m0-tub-ru.yandex.net/i?id=0b5891cd86f4159fcbf0a76e150c2586&amp;n=33&amp;h=215&amp;w=22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4018" r="2909"/>
          <a:stretch>
            <a:fillRect/>
          </a:stretch>
        </p:blipFill>
        <p:spPr bwMode="auto">
          <a:xfrm>
            <a:off x="179512" y="245509"/>
            <a:ext cx="8784976" cy="65887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9911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im0-tub-ru.yandex.net/i?id=d0b9f06fbe6de2741b60f8cb4189f4d9&amp;n=33&amp;h=215&amp;w=19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9512" y="106396"/>
            <a:ext cx="8884096" cy="67516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695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2" descr="https://im0-tub-ru.yandex.net/i?id=e910b408ee8c66d8bfa053e88ceea064&amp;n=33&amp;h=215&amp;w=31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6265" y="106092"/>
            <a:ext cx="8991600" cy="67519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8718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1060</TotalTime>
  <Words>36</Words>
  <Application>Microsoft Office PowerPoint</Application>
  <PresentationFormat>Экран (4:3)</PresentationFormat>
  <Paragraphs>19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Franklin Gothic Book</vt:lpstr>
      <vt:lpstr>Franklin Gothic Medium</vt:lpstr>
      <vt:lpstr>Times New Roman</vt:lpstr>
      <vt:lpstr>Wingdings 2</vt:lpstr>
      <vt:lpstr>Трек</vt:lpstr>
      <vt:lpstr>Путешествие по сказочной стране звуков</vt:lpstr>
      <vt:lpstr>Презентация PowerPoint</vt:lpstr>
      <vt:lpstr>   ЗвукоВОЙ ВУЛКАН</vt:lpstr>
      <vt:lpstr>Озеро СЛОВ</vt:lpstr>
      <vt:lpstr>Равнина «Отгадай-ка»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Пальчиковая гимнастика</vt:lpstr>
      <vt:lpstr>Собери картинки в корзинку</vt:lpstr>
      <vt:lpstr>Презентация PowerPoint</vt:lpstr>
      <vt:lpstr>Презентация PowerPoint</vt:lpstr>
      <vt:lpstr>МОЛОДЦЫ, спасибо!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Люба</cp:lastModifiedBy>
  <cp:revision>54</cp:revision>
  <dcterms:created xsi:type="dcterms:W3CDTF">2017-04-07T16:14:56Z</dcterms:created>
  <dcterms:modified xsi:type="dcterms:W3CDTF">2017-04-15T09:32:39Z</dcterms:modified>
</cp:coreProperties>
</file>