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страна Закония\5604ae6f9c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5000636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Презентацию подготовила учитель Марченко М.А.</a:t>
            </a:r>
          </a:p>
          <a:p>
            <a:pPr algn="ctr"/>
            <a:r>
              <a:rPr lang="ru-RU" b="1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казённое общеобразовательное учреждение «Коррекционная общеобразовательная школа №10»</a:t>
            </a:r>
          </a:p>
          <a:p>
            <a:pPr algn="ctr"/>
            <a:r>
              <a:rPr lang="ru-RU" b="1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Ступинского муниципального района.</a:t>
            </a:r>
            <a:endParaRPr lang="ru-RU" b="1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Рабочий стол\оскорбление и клевета\Screen-Shot-2012-08-21-at-6.08.20-PM.png"/>
          <p:cNvPicPr>
            <a:picLocks noChangeAspect="1" noChangeArrowheads="1"/>
          </p:cNvPicPr>
          <p:nvPr/>
        </p:nvPicPr>
        <p:blipFill>
          <a:blip r:embed="rId3"/>
          <a:srcRect b="21277"/>
          <a:stretch>
            <a:fillRect/>
          </a:stretch>
        </p:blipFill>
        <p:spPr bwMode="auto">
          <a:xfrm>
            <a:off x="571472" y="2071678"/>
            <a:ext cx="3811314" cy="3000396"/>
          </a:xfrm>
          <a:prstGeom prst="rect">
            <a:avLst/>
          </a:prstGeom>
          <a:noFill/>
        </p:spPr>
      </p:pic>
      <p:pic>
        <p:nvPicPr>
          <p:cNvPr id="1028" name="Picture 4" descr="http://razvitie-pro.ru/wp-content/uploads/2015/10/children-li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2071678"/>
            <a:ext cx="4267200" cy="300039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1357298"/>
            <a:ext cx="828680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Когда лучше прикусить язык: оскорбление и клевета.</a:t>
            </a:r>
            <a:endParaRPr lang="ru-RU" sz="3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F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страна Закония\5604ae6f9c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1266" name="Picture 2" descr="http://orthpatr.pstgu.ru/sites/default/files/sites/default/files/image/log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910810"/>
            <a:ext cx="7453365" cy="5590024"/>
          </a:xfrm>
          <a:prstGeom prst="rect">
            <a:avLst/>
          </a:prstGeom>
          <a:noFill/>
        </p:spPr>
      </p:pic>
      <p:pic>
        <p:nvPicPr>
          <p:cNvPr id="11268" name="Picture 4" descr="http://bigslide.ru/images/15/14702/831/img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857232"/>
            <a:ext cx="7629523" cy="571984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1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9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страна Закония\5604ae6f9c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1785926"/>
            <a:ext cx="82153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Согласно статье 130 Уголовного кодекса оскорбление, то есть унижение чести и достоинства другого лица, выраженное в неприличной форме, наказывается штрафом в размере до сорока тысяч рублей &lt;… &gt; либо исправительными работами на срок до шести месяцев.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img3.proshkolu.ru/content/media/pic/std/3000000/2931000/2930829-dc46619477e3a16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643314"/>
            <a:ext cx="3714744" cy="27860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Picture 4" descr="http://cont.ws/uploads/pic/2015/9/jzoZEaLW1i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3714752"/>
            <a:ext cx="3071794" cy="265079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страна Закония\5604ae6f9c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1785926"/>
            <a:ext cx="8286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Неправду, сказанную о другом человеке, взрослые называют клеветой. Клевета, также как и оскорбление, считается серьёзным преступлением. За распространение клеветы предусмотрена уголовная ответственность.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newier.com.ua/wp-content/uploads/2014/01/Rada-vvela-ugolovnuyu-otvetstvennost-za-klevetu-i-lozhnyie-obvineniy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142984"/>
            <a:ext cx="8001056" cy="5334037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страна Закония\5604ae6f9c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8193" name="Picture 1" descr="C:\Documents and Settings\admin\Рабочий стол\оскорбление и клевета\9A8AB58C4BFE72AAtmpgy8XSB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428736"/>
            <a:ext cx="7031082" cy="5072098"/>
          </a:xfrm>
          <a:prstGeom prst="rect">
            <a:avLst/>
          </a:prstGeom>
          <a:noFill/>
        </p:spPr>
      </p:pic>
      <p:pic>
        <p:nvPicPr>
          <p:cNvPr id="8194" name="Picture 2" descr="C:\Documents and Settings\admin\Рабочий стол\оскорбление и клевета\9a38dfc715229f899f5d4370fa00692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1428736"/>
            <a:ext cx="6975220" cy="5000660"/>
          </a:xfrm>
          <a:prstGeom prst="rect">
            <a:avLst/>
          </a:prstGeom>
          <a:noFill/>
        </p:spPr>
      </p:pic>
      <p:pic>
        <p:nvPicPr>
          <p:cNvPr id="8195" name="Picture 3" descr="C:\Documents and Settings\admin\Рабочий стол\оскорбление и клевета\99af3adf45ae342784429bb1708e5fa2_i-5614.jpg"/>
          <p:cNvPicPr>
            <a:picLocks noChangeAspect="1" noChangeArrowheads="1"/>
          </p:cNvPicPr>
          <p:nvPr/>
        </p:nvPicPr>
        <p:blipFill>
          <a:blip r:embed="rId5"/>
          <a:srcRect b="7353"/>
          <a:stretch>
            <a:fillRect/>
          </a:stretch>
        </p:blipFill>
        <p:spPr bwMode="auto">
          <a:xfrm>
            <a:off x="1000100" y="1428736"/>
            <a:ext cx="7028948" cy="5000660"/>
          </a:xfrm>
          <a:prstGeom prst="rect">
            <a:avLst/>
          </a:prstGeom>
          <a:noFill/>
        </p:spPr>
      </p:pic>
      <p:pic>
        <p:nvPicPr>
          <p:cNvPr id="8196" name="Picture 4" descr="C:\Documents and Settings\admin\Рабочий стол\оскорбление и клевета\2660844.jpg"/>
          <p:cNvPicPr>
            <a:picLocks noChangeAspect="1" noChangeArrowheads="1"/>
          </p:cNvPicPr>
          <p:nvPr/>
        </p:nvPicPr>
        <p:blipFill>
          <a:blip r:embed="rId6"/>
          <a:srcRect t="10894"/>
          <a:stretch>
            <a:fillRect/>
          </a:stretch>
        </p:blipFill>
        <p:spPr bwMode="auto">
          <a:xfrm>
            <a:off x="1071538" y="857232"/>
            <a:ext cx="6897580" cy="5642161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1" dur="1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2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29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страна Закония\5604ae6f9c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1785926"/>
            <a:ext cx="821537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Список книг серии «Детям о праве»</a:t>
            </a:r>
            <a:endParaRPr lang="ru-RU" sz="16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и государство /Павел Астахов. –М.: </a:t>
            </a:r>
            <a:r>
              <a:rPr lang="ru-RU" sz="1600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Эксмо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2011. –79 с. : ил. –(Детям о праве).</a:t>
            </a:r>
            <a:endParaRPr lang="ru-RU" sz="1600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и дорога /Павел Астахов. –М.: </a:t>
            </a:r>
            <a:r>
              <a:rPr lang="ru-RU" sz="1600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Эксмо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2010. –126 с. : ил. –(Детям о праве).</a:t>
            </a:r>
            <a:endParaRPr lang="ru-RU" sz="1600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и магазин /Павел Астахов. –М.: </a:t>
            </a:r>
            <a:r>
              <a:rPr lang="ru-RU" sz="1600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Эксмо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2009. –80 с. : ил. –(Детям о праве).</a:t>
            </a:r>
            <a:endParaRPr lang="ru-RU" sz="1600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и семья /Павел Астахов. -М.: </a:t>
            </a:r>
            <a:r>
              <a:rPr lang="ru-RU" sz="1600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Эксмо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2011. –79 с. : ил. –(Детям о праве).</a:t>
            </a:r>
            <a:endParaRPr lang="ru-RU" sz="1600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и улица/Павел Астахов. -М.: </a:t>
            </a:r>
            <a:r>
              <a:rPr lang="ru-RU" sz="1600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Эксмо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2011. –96 с. : ил. –(Детям о праве).</a:t>
            </a:r>
            <a:endParaRPr lang="ru-RU" sz="1600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и школа/Павел Астахов. –М.: </a:t>
            </a:r>
            <a:r>
              <a:rPr lang="ru-RU" sz="1600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Экс-мо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2010. –96с. : ил. –(Детям о праве).</a:t>
            </a:r>
            <a:endParaRPr lang="ru-RU" sz="1600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отдыхаю /Павел Астахов. -М.: </a:t>
            </a:r>
            <a:r>
              <a:rPr lang="ru-RU" sz="1600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Экс-мо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2011. –94 с. : ил. –(Детям о праве).</a:t>
            </a:r>
            <a:endParaRPr lang="ru-RU" sz="1600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Интернет ресурсы</a:t>
            </a:r>
            <a:endParaRPr lang="ru-RU" sz="1600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http://www.rfdeti.ru/</a:t>
            </a:r>
            <a:endParaRPr lang="ru-RU" sz="1600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http://libnn.ru/content/view/666/67</a:t>
            </a:r>
            <a:endParaRPr lang="ru-RU" sz="1600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http://politmix.ru/content/biografiya-pavla-astakhova</a:t>
            </a:r>
            <a:endParaRPr lang="ru-RU" sz="1600" dirty="0" smtClean="0">
              <a:latin typeface="Times New Roman" pitchFamily="18" charset="0"/>
              <a:ea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261</Words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10</cp:revision>
  <dcterms:modified xsi:type="dcterms:W3CDTF">2016-03-22T07:50:49Z</dcterms:modified>
</cp:coreProperties>
</file>