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72" r:id="rId4"/>
    <p:sldId id="258" r:id="rId5"/>
    <p:sldId id="280" r:id="rId6"/>
    <p:sldId id="260" r:id="rId7"/>
    <p:sldId id="259" r:id="rId8"/>
    <p:sldId id="261" r:id="rId9"/>
    <p:sldId id="262" r:id="rId10"/>
    <p:sldId id="266" r:id="rId11"/>
    <p:sldId id="263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64" r:id="rId20"/>
    <p:sldId id="265" r:id="rId21"/>
    <p:sldId id="267" r:id="rId22"/>
    <p:sldId id="268" r:id="rId23"/>
    <p:sldId id="269" r:id="rId24"/>
    <p:sldId id="270" r:id="rId25"/>
    <p:sldId id="271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14290"/>
            <a:ext cx="7772400" cy="777922"/>
          </a:xfrm>
        </p:spPr>
        <p:txBody>
          <a:bodyPr>
            <a:noAutofit/>
          </a:bodyPr>
          <a:lstStyle/>
          <a:p>
            <a:pPr algn="ctr"/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</a:t>
            </a:r>
            <a:r>
              <a:rPr lang="ru-RU" sz="24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Ковернинская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средняя школа №1» </a:t>
            </a:r>
            <a:endParaRPr lang="ru-RU" sz="24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28596" y="1484784"/>
            <a:ext cx="8429684" cy="1752600"/>
          </a:xfrm>
        </p:spPr>
        <p:txBody>
          <a:bodyPr>
            <a:noAutofit/>
          </a:bodyPr>
          <a:lstStyle/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«Знаменитые люди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Ковернинского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района.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Павел Александрович Разумовский»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бучающаяся 4 «А» класса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Кирсанова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Дарина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55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7158" y="3140968"/>
            <a:ext cx="8572560" cy="2515088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00034" y="1071546"/>
            <a:ext cx="3286148" cy="85725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Посещение музея «Отчина»</a:t>
            </a: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 descr="G:\проект парк им.Разумовского\DSCN0063.JPG"/>
          <p:cNvPicPr>
            <a:picLocks noChangeAspect="1" noChangeArrowheads="1"/>
          </p:cNvPicPr>
          <p:nvPr/>
        </p:nvPicPr>
        <p:blipFill>
          <a:blip r:embed="rId2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445323"/>
            <a:ext cx="5572164" cy="4180257"/>
          </a:xfrm>
          <a:prstGeom prst="rect">
            <a:avLst/>
          </a:prstGeom>
          <a:noFill/>
        </p:spPr>
      </p:pic>
      <p:pic>
        <p:nvPicPr>
          <p:cNvPr id="2051" name="Picture 3" descr="G:\проект парк им.Разумовского\DSCN00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214290"/>
            <a:ext cx="4833964" cy="3626457"/>
          </a:xfrm>
          <a:prstGeom prst="rect">
            <a:avLst/>
          </a:prstGeom>
          <a:noFill/>
        </p:spPr>
      </p:pic>
      <p:pic>
        <p:nvPicPr>
          <p:cNvPr id="10" name="Picture 6" descr="http://moy33.edusite.ru/images/be69fdb2f95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48968">
            <a:off x="5705771" y="4215930"/>
            <a:ext cx="3157428" cy="160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24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28596" y="1000108"/>
            <a:ext cx="3643338" cy="371477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Павел Александрович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Разумовский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(1909-1979 гг.)</a:t>
            </a: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3076" name="Picture 4" descr="G:\проект парк им.Разумовского\Разумовский П.А\Разумовский  П.А. - заслуженный лесовод Республик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214290"/>
            <a:ext cx="4530748" cy="6445187"/>
          </a:xfrm>
          <a:prstGeom prst="rect">
            <a:avLst/>
          </a:prstGeom>
          <a:noFill/>
        </p:spPr>
      </p:pic>
      <p:sp>
        <p:nvSpPr>
          <p:cNvPr id="8" name="Подзаголовок 3"/>
          <p:cNvSpPr txBox="1">
            <a:spLocks/>
          </p:cNvSpPr>
          <p:nvPr/>
        </p:nvSpPr>
        <p:spPr>
          <a:xfrm>
            <a:off x="428596" y="1857364"/>
            <a:ext cx="4143404" cy="435771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24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14282" y="1000108"/>
            <a:ext cx="3571900" cy="114300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.п.Тумботино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Павловский район</a:t>
            </a: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8" name="Подзаголовок 3"/>
          <p:cNvSpPr txBox="1">
            <a:spLocks/>
          </p:cNvSpPr>
          <p:nvPr/>
        </p:nvSpPr>
        <p:spPr>
          <a:xfrm>
            <a:off x="428596" y="1857364"/>
            <a:ext cx="4143404" cy="435771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098" name="Picture 2" descr="G:\проект парк им.Разумовского\Разумовский П.А\Тумботино, 1949 год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786058"/>
            <a:ext cx="5838620" cy="3914793"/>
          </a:xfrm>
          <a:prstGeom prst="rect">
            <a:avLst/>
          </a:prstGeom>
          <a:noFill/>
        </p:spPr>
      </p:pic>
      <p:pic>
        <p:nvPicPr>
          <p:cNvPr id="4099" name="Picture 3" descr="G:\проект парк им.Разумовского\Разумовский П.А\Тумботино, питомник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1704" y="214290"/>
            <a:ext cx="4960526" cy="35004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724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00034" y="214290"/>
            <a:ext cx="8358246" cy="57150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Удостоверение к медали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«За доблестный труд в Великой Отечественной войне 1941-1945 гг.» </a:t>
            </a: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8" name="Подзаголовок 3"/>
          <p:cNvSpPr txBox="1">
            <a:spLocks/>
          </p:cNvSpPr>
          <p:nvPr/>
        </p:nvSpPr>
        <p:spPr>
          <a:xfrm>
            <a:off x="428596" y="1857364"/>
            <a:ext cx="4143404" cy="435771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5122" name="Picture 2" descr="G:\проект парк им.Разумовского\Разумовский П.А\Удостоверение к медали За доблестный труд в годы ВОВ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922850"/>
            <a:ext cx="8413698" cy="57922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724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00034" y="214290"/>
            <a:ext cx="8358246" cy="64294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Приказ о назначении П.А.Разумовского на должность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директора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Ковернинского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лесхоза, 1966 год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8" name="Подзаголовок 3"/>
          <p:cNvSpPr txBox="1">
            <a:spLocks/>
          </p:cNvSpPr>
          <p:nvPr/>
        </p:nvSpPr>
        <p:spPr>
          <a:xfrm>
            <a:off x="428596" y="1857364"/>
            <a:ext cx="4143404" cy="435771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146" name="Picture 2" descr="G:\проект парк им.Разумовского\Разумовский П.А\Приказ о назначении на должность директора Ковернинского лесхоз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000107"/>
            <a:ext cx="7786742" cy="57621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724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00034" y="214290"/>
            <a:ext cx="8358246" cy="64294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Механизированные восстановительные работы, п.Ковернино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8" name="Подзаголовок 3"/>
          <p:cNvSpPr txBox="1">
            <a:spLocks/>
          </p:cNvSpPr>
          <p:nvPr/>
        </p:nvSpPr>
        <p:spPr>
          <a:xfrm>
            <a:off x="428596" y="1857364"/>
            <a:ext cx="4143404" cy="435771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7170" name="Picture 2" descr="G:\проект парк им.Разумовского\Разумовский П.А\р.п. Ковернино, механизированная посадка леса, лесничий Герасимов, директор - Разумовский.jpg"/>
          <p:cNvPicPr>
            <a:picLocks noChangeAspect="1" noChangeArrowheads="1"/>
          </p:cNvPicPr>
          <p:nvPr/>
        </p:nvPicPr>
        <p:blipFill>
          <a:blip r:embed="rId2" cstate="email">
            <a:lum bright="1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568" y="1000108"/>
            <a:ext cx="8679479" cy="5763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724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00034" y="214290"/>
            <a:ext cx="8358246" cy="64294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Присвоение звания заслуженного лесовода РСФСР, 1966 год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8" name="Подзаголовок 3"/>
          <p:cNvSpPr txBox="1">
            <a:spLocks/>
          </p:cNvSpPr>
          <p:nvPr/>
        </p:nvSpPr>
        <p:spPr>
          <a:xfrm>
            <a:off x="428596" y="1857364"/>
            <a:ext cx="4143404" cy="435771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8194" name="Picture 2" descr="G:\проект парк им.Разумовского\Разумовский П.А\Заслуженный лесовод РСФСР 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785794"/>
            <a:ext cx="4246242" cy="5857915"/>
          </a:xfrm>
          <a:prstGeom prst="rect">
            <a:avLst/>
          </a:prstGeom>
          <a:noFill/>
        </p:spPr>
      </p:pic>
      <p:pic>
        <p:nvPicPr>
          <p:cNvPr id="8195" name="Picture 3" descr="G:\проект парк им.Разумовского\Разумовский П.А\Заслуженный лесовод РСФСР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785794"/>
            <a:ext cx="4165528" cy="58579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724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00034" y="214290"/>
            <a:ext cx="8358246" cy="64294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Награждение орденом Трудового Красного Знамени, 1966 год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8" name="Подзаголовок 3"/>
          <p:cNvSpPr txBox="1">
            <a:spLocks/>
          </p:cNvSpPr>
          <p:nvPr/>
        </p:nvSpPr>
        <p:spPr>
          <a:xfrm>
            <a:off x="428596" y="1857364"/>
            <a:ext cx="4143404" cy="435771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9218" name="Picture 2" descr="G:\проект парк им.Разумовского\Разумовский П.А\Орденская книжка 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642918"/>
            <a:ext cx="5262563" cy="3754437"/>
          </a:xfrm>
          <a:prstGeom prst="rect">
            <a:avLst/>
          </a:prstGeom>
          <a:noFill/>
        </p:spPr>
      </p:pic>
      <p:pic>
        <p:nvPicPr>
          <p:cNvPr id="9219" name="Picture 3" descr="G:\проект парк им.Разумовского\Разумовский П.А\Орденская книжка 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2857496"/>
            <a:ext cx="5368929" cy="38109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724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00034" y="214290"/>
            <a:ext cx="8358246" cy="64294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Высказывания П.А.Разумовского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8" name="Подзаголовок 3"/>
          <p:cNvSpPr txBox="1">
            <a:spLocks/>
          </p:cNvSpPr>
          <p:nvPr/>
        </p:nvSpPr>
        <p:spPr>
          <a:xfrm>
            <a:off x="428596" y="1857364"/>
            <a:ext cx="4143404" cy="435771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242" name="Picture 2" descr="G:\проект парк им.Разумовского\Разумовский П.А\Высказывания Разумовского П.А.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1714488"/>
            <a:ext cx="6286544" cy="4971153"/>
          </a:xfrm>
          <a:prstGeom prst="rect">
            <a:avLst/>
          </a:prstGeom>
          <a:noFill/>
        </p:spPr>
      </p:pic>
      <p:sp>
        <p:nvSpPr>
          <p:cNvPr id="9" name="Подзаголовок 3"/>
          <p:cNvSpPr txBox="1">
            <a:spLocks/>
          </p:cNvSpPr>
          <p:nvPr/>
        </p:nvSpPr>
        <p:spPr>
          <a:xfrm>
            <a:off x="3357554" y="642918"/>
            <a:ext cx="5786446" cy="642942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«… Лучшая память о человеке – это посаженное и выращенное им одно, два дерева, которые доставят радость нашим внукам и правнукам…»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35724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7158" y="3140968"/>
            <a:ext cx="8572560" cy="2515088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71472" y="142852"/>
            <a:ext cx="8064896" cy="85725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Закладка парка имени П.А.Разумовского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1967 год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2" name="Picture 2" descr="G:\проект парк им.Разумовского\Разумовский П.А\Закладка парка, 1967 год п.Ковернино, в честь 50-лнтия Советской власти, на площади 6 г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142984"/>
            <a:ext cx="7691703" cy="5540658"/>
          </a:xfrm>
          <a:prstGeom prst="round2DiagRect">
            <a:avLst/>
          </a:prstGeom>
          <a:noFill/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35724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14348" y="1714488"/>
            <a:ext cx="7772400" cy="794519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Парк имени </a:t>
            </a:r>
            <a:r>
              <a:rPr lang="ru-RU" sz="4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П.А.Разумовского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411760" y="160951"/>
            <a:ext cx="6336704" cy="17526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…Ясный денек. Солнце нежно золотит верхушки деревьев. Разноцветные листья с мягким шелестом ложатся на землю.              Как хорошо гулять по нашему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поселковому парку…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 descr="http://static.panoramio.com/photos/large/23852340.jpg"/>
          <p:cNvPicPr>
            <a:picLocks noChangeAspect="1" noChangeArrowheads="1"/>
          </p:cNvPicPr>
          <p:nvPr/>
        </p:nvPicPr>
        <p:blipFill>
          <a:blip r:embed="rId2" cstate="email">
            <a:lum bright="2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9163" y="2614975"/>
            <a:ext cx="6545673" cy="4097439"/>
          </a:xfrm>
          <a:prstGeom prst="round2Diag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87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>
            <a:spLocks noGrp="1"/>
          </p:cNvSpPr>
          <p:nvPr>
            <p:ph type="ctrTitle"/>
          </p:nvPr>
        </p:nvSpPr>
        <p:spPr>
          <a:xfrm>
            <a:off x="500034" y="2928934"/>
            <a:ext cx="8001056" cy="4357718"/>
          </a:xfrm>
        </p:spPr>
        <p:txBody>
          <a:bodyPr>
            <a:normAutofit fontScale="90000"/>
          </a:bodyPr>
          <a:lstStyle/>
          <a:p>
            <a:pPr algn="l" fontAlgn="base"/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«Дорогие </a:t>
            </a:r>
            <a:r>
              <a:rPr lang="ru-RU" sz="24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ковернинцы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!!!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Каждый из вас, наверное, не прочь был бы посидеть на скамейке в тенистом парке в центре поселка… 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Если есть у вас такая мечта, то она исполнима, ведь мы живем в лесном краю, и в наших силах заложить в центре поселка настоящий парк. 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Лесхоз обращается к вам с просьбой принять активное участие в деле закладки поселкового парка  в честь 50-летия Советской власти. Пусть каждый из вас посадит в будущем парке свое дерево. 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Итак, друзья, ждем вас 7 и 8 мая. 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lang="ru-RU" sz="24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Ковернинский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лесхоз»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00034" y="785794"/>
            <a:ext cx="4357718" cy="857256"/>
          </a:xfrm>
        </p:spPr>
        <p:txBody>
          <a:bodyPr>
            <a:noAutofit/>
          </a:bodyPr>
          <a:lstStyle/>
          <a:p>
            <a:pPr algn="ctr" fontAlgn="base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Обращение к жителям поселка:</a:t>
            </a:r>
          </a:p>
          <a:p>
            <a:pPr fontAlgn="base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11266" name="Picture 2" descr="G:\проект парк им.Разумовского\Разумовский П.А\Разумовский П.А. - директор лесхоха - совещание (здание военкомата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42852"/>
            <a:ext cx="3995737" cy="2701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724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52190" y="297822"/>
            <a:ext cx="4580547" cy="176419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Выступление с презентацией  «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П.А.Разумовский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его парк»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 одноклассниками</a:t>
            </a: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Администратор\Рабочий стол\проект парк им.Разумовского\image (8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6229" y="2132856"/>
            <a:ext cx="4842572" cy="4563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Администратор\Рабочий стол\проект парк им.Разумовского\image (12)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60494" y="348061"/>
            <a:ext cx="3845586" cy="334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Администратор\Рабочий стол\проект парк им.Разумовского\image (6)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60494" y="3770360"/>
            <a:ext cx="3775706" cy="292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450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42910" y="571480"/>
            <a:ext cx="4174184" cy="205360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Распространение листовок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среди жителей поселка</a:t>
            </a: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12290" name="Picture 2" descr="G:\проект парк им.Разумовского\DSCN00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357430"/>
            <a:ext cx="5286412" cy="396588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3571876"/>
            <a:ext cx="390421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500042"/>
            <a:ext cx="3951301" cy="2964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7450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00034" y="928670"/>
            <a:ext cx="8001056" cy="5214974"/>
          </a:xfrm>
        </p:spPr>
        <p:txBody>
          <a:bodyPr>
            <a:normAutofit/>
          </a:bodyPr>
          <a:lstStyle/>
          <a:p>
            <a:pPr algn="ctr"/>
            <a:r>
              <a:rPr lang="ru-RU" sz="2400" b="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«Дорогие </a:t>
            </a:r>
            <a:r>
              <a:rPr lang="ru-RU" sz="2400" b="0" u="sng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ковернинцы</a:t>
            </a:r>
            <a:r>
              <a:rPr lang="ru-RU" sz="2400" b="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!!!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Посмотрите вокруг, какой чудесный парк  нам достался  в наследство от наших предков!!! 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Парк – это не только излюбленное место отдыха </a:t>
            </a:r>
            <a:r>
              <a:rPr lang="ru-RU" sz="24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ковернинцев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но и дом для многих насекомых и птиц. 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год экологии 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мы призываем всех - давайте сохраним красоту этой природы!!!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Свой вклад может внести каждый. Для этого надо просто бережно относиться к растениям, кустарникам, деревьям, лесным жителям парка, принимать активное участие в экологических мероприятиях. 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Важно личное участие каждого жителя поселка!»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14348" y="571480"/>
            <a:ext cx="8064896" cy="91059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Обращение к жителям поселка</a:t>
            </a: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50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00034" y="908720"/>
            <a:ext cx="8001056" cy="5949280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3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 самостоятельно познакомилась </a:t>
            </a:r>
            <a:br>
              <a:rPr lang="ru-RU" sz="33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3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 биографией П.А.Разумовского, </a:t>
            </a:r>
            <a:br>
              <a:rPr lang="ru-RU" sz="33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3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почетного гражданина нашего поселка.</a:t>
            </a:r>
            <a:br>
              <a:rPr lang="ru-RU" sz="33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3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Изучила историю закладки парка, </a:t>
            </a:r>
            <a:br>
              <a:rPr lang="ru-RU" sz="33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3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результате чего мне стало известно, </a:t>
            </a:r>
            <a:br>
              <a:rPr lang="ru-RU" sz="33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3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что 8 мая 2017 года исполняется </a:t>
            </a:r>
            <a:br>
              <a:rPr lang="ru-RU" sz="33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3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ровно 50 лет со дня основания парка.</a:t>
            </a:r>
            <a:br>
              <a:rPr lang="ru-RU" sz="33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3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3. Распространила информацию о жизни </a:t>
            </a:r>
            <a:br>
              <a:rPr lang="ru-RU" sz="33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3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 деятельности известного земляка среди своих одноклассников и других жителей поселка с помощью презентации и листовок.</a:t>
            </a:r>
            <a:br>
              <a:rPr lang="ru-RU" sz="33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3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69920" y="500198"/>
            <a:ext cx="8064896" cy="644303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 моей работы:</a:t>
            </a: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50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19" y="2947917"/>
            <a:ext cx="8496695" cy="17052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Павел Александрович Разумовский</a:t>
            </a: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действительно, был известным, талантливым, самоотверженным, трудолюбивым человеком, </a:t>
            </a:r>
            <a:b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любящим свой родной край. </a:t>
            </a:r>
            <a:b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его инициативе бал заложен прекрасный парк, которым могут любоваться нынешнее и будущее поколение </a:t>
            </a:r>
            <a:r>
              <a:rPr lang="ru-RU" sz="27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ковернинцев</a:t>
            </a: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83568" y="260648"/>
            <a:ext cx="8064896" cy="982034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Подтверждение гипотезы:</a:t>
            </a: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G:\проект парк им.Разумовского\Разумовский П.А\Вручение памятного подарка ветерану - выпускнику Ветлужского лесотехникума Разумовскому П.А. директором лесотехникума Бакутовым С.В., торж. заседание, 17.08.1973 годадиректором Ветлу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9605" y="3411088"/>
            <a:ext cx="4647948" cy="3266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450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l.unn.ru:3082/system/images/W1siZiIsIjIwMTIvMTEvMTAvMTNfNDJfMzJfMjY3X18uanBnIl1d/%D0%9A%D0%BE%D0%B2%D0%B5%D1%80%D0%BD%D0%B8%D0%BD%D0%BE+-+%C2%AB%D0%A7%D1%83%D0%B4%D0%BE%D0%B2+%D0%93%D1%80%D0%B0%D0%B4%C2%B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9000" contras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7220" y="0"/>
            <a:ext cx="9174717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3"/>
          <p:cNvSpPr txBox="1">
            <a:spLocks/>
          </p:cNvSpPr>
          <p:nvPr/>
        </p:nvSpPr>
        <p:spPr>
          <a:xfrm>
            <a:off x="697703" y="5413239"/>
            <a:ext cx="8064896" cy="98203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 </a:t>
            </a:r>
          </a:p>
        </p:txBody>
      </p:sp>
      <p:pic>
        <p:nvPicPr>
          <p:cNvPr id="3074" name="Picture 2" descr="http://khunzakh.ru/upload/medialibrary/190/%D0%B2%D0%BE%D1%81%D0%BA%D0%BB%20%D0%B7%D0%BD%D0%B0%D0%BA%20%D0%BF%D1%80%D0%BE%D0%B7%D1%80%D0%B0%D1%87%D0%BD%D1%8B%D0%B8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376" y="5085184"/>
            <a:ext cx="900100" cy="1197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25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57158" y="714356"/>
            <a:ext cx="8391306" cy="78581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Почему парк назван именем П.А.Разумовского???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G:\проект парк им.Разумовского\DSCN00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6500" y="1285860"/>
            <a:ext cx="7427504" cy="55721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9087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78389" y="196769"/>
            <a:ext cx="7928658" cy="1016849"/>
          </a:xfrm>
        </p:spPr>
        <p:txBody>
          <a:bodyPr>
            <a:normAutofit fontScale="70000" lnSpcReduction="20000"/>
          </a:bodyPr>
          <a:lstStyle/>
          <a:p>
            <a:pPr algn="ctr" fontAlgn="base"/>
            <a:r>
              <a:rPr lang="ru-RU" sz="4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Опрос среди своих одноклассников,</a:t>
            </a:r>
          </a:p>
          <a:p>
            <a:pPr algn="ctr" fontAlgn="base"/>
            <a:r>
              <a:rPr lang="ru-RU" sz="4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старших друзей и жителей поселка </a:t>
            </a:r>
            <a:r>
              <a:rPr lang="ru-RU" sz="4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 </a:t>
            </a: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270"/>
          <a:stretch/>
        </p:blipFill>
        <p:spPr bwMode="auto">
          <a:xfrm>
            <a:off x="108543" y="2937148"/>
            <a:ext cx="4319441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Documents and Settings\Администратор\Рабочий стол\проект парк им.Разумовского\image 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9828" y="1700808"/>
            <a:ext cx="4411299" cy="3308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одзаголовок 3"/>
          <p:cNvSpPr txBox="1">
            <a:spLocks/>
          </p:cNvSpPr>
          <p:nvPr/>
        </p:nvSpPr>
        <p:spPr>
          <a:xfrm>
            <a:off x="108543" y="1307938"/>
            <a:ext cx="4319441" cy="1684383"/>
          </a:xfrm>
          <a:prstGeom prst="rect">
            <a:avLst/>
          </a:prstGeom>
        </p:spPr>
        <p:txBody>
          <a:bodyPr vert="horz" lIns="0" rIns="18288">
            <a:normAutofit fontScale="55000" lnSpcReduction="20000"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/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«Знаете ли вы, кто такой </a:t>
            </a:r>
            <a:r>
              <a:rPr lang="ru-RU" sz="4600" b="1" dirty="0" err="1" smtClean="0">
                <a:latin typeface="Times New Roman" pitchFamily="18" charset="0"/>
                <a:cs typeface="Times New Roman" pitchFamily="18" charset="0"/>
              </a:rPr>
              <a:t>П.А.Разумовский</a:t>
            </a: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/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и почему его именем назван поселковый парк?»</a:t>
            </a:r>
          </a:p>
          <a:p>
            <a:pPr fontAlgn="base"/>
            <a:r>
              <a:rPr lang="ru-RU" dirty="0" smtClean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7450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Родина… Отечество…</a:t>
            </a:r>
            <a:endParaRPr lang="ru-RU" sz="4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РАБОЧИЙ СТОЛ\РАБОТЫ НА КОНКУРСЫ 14-15\Фотоконкурс 14-15\Я люблю свою землю\Зимний пейзаж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142984"/>
            <a:ext cx="4143404" cy="5524538"/>
          </a:xfrm>
          <a:prstGeom prst="rect">
            <a:avLst/>
          </a:prstGeom>
          <a:noFill/>
        </p:spPr>
      </p:pic>
      <p:pic>
        <p:nvPicPr>
          <p:cNvPr id="6" name="Picture 3" descr="C:\РАБОЧИЙ СТОЛ\РАБОТЫ НА КОНКУРСЫ 14-15\Фотоконкурс 14-15\Я люблю свою землю\Краски осен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0344" y="1142984"/>
            <a:ext cx="4054123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8596" y="2428868"/>
            <a:ext cx="8286808" cy="4429132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31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 проекта:</a:t>
            </a:r>
            <a:r>
              <a:rPr lang="ru-RU" sz="27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7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обрать информацию о нашем земляке Разумовском П.А. </a:t>
            </a:r>
            <a:b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из разных источников. Посетить детскую библиотеку </a:t>
            </a:r>
            <a:b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 музей «Отчина».</a:t>
            </a:r>
            <a:b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Проанализировать и обобщить найденный материал.</a:t>
            </a:r>
            <a:b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 Подготовить презентацию. </a:t>
            </a:r>
            <a:b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4. Познакомить одноклассников с жизнью и деятельностью Разумовского П.А.</a:t>
            </a:r>
            <a:b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5. Разработать листовки.</a:t>
            </a:r>
            <a:b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6. Распространить листовки среди жителей поселка.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 </a:t>
            </a:r>
            <a:endParaRPr lang="ru-RU" dirty="0">
              <a:effectLst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83568" y="160950"/>
            <a:ext cx="8064896" cy="2053603"/>
          </a:xfrm>
        </p:spPr>
        <p:txBody>
          <a:bodyPr>
            <a:normAutofit fontScale="92500" lnSpcReduction="10000"/>
          </a:bodyPr>
          <a:lstStyle/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проекта -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узнать информацию о жизни и деятельности П.А.Разумовского и познакомить с данным материалом своих одноклассников и других жителей поселка.</a:t>
            </a: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50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7158" y="2786058"/>
            <a:ext cx="8572560" cy="4071942"/>
          </a:xfrm>
        </p:spPr>
        <p:txBody>
          <a:bodyPr>
            <a:normAutofit fontScale="90000"/>
          </a:bodyPr>
          <a:lstStyle/>
          <a:p>
            <a:pPr marL="514350" indent="-514350" algn="l" fontAlgn="base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31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План работы:</a:t>
            </a:r>
            <a: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Социологический опрос.</a:t>
            </a:r>
            <a:b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Посещение детской библиотеки, выбор книг по теме «Известные люди </a:t>
            </a:r>
            <a:r>
              <a:rPr lang="ru-RU" sz="31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Ковернинского</a:t>
            </a:r>
            <a: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района».</a:t>
            </a:r>
            <a:b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 Обзор интернет - ресурсов.</a:t>
            </a:r>
            <a:b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4. Посещение музея «Отчина».</a:t>
            </a:r>
            <a:b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5. Экскурсия в парк, фотосъемка.</a:t>
            </a:r>
            <a:b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6. Создание продукта проектной работы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71472" y="357166"/>
            <a:ext cx="8064896" cy="1752600"/>
          </a:xfrm>
        </p:spPr>
        <p:txBody>
          <a:bodyPr>
            <a:noAutofit/>
          </a:bodyPr>
          <a:lstStyle/>
          <a:p>
            <a:pPr algn="ctr"/>
            <a:r>
              <a:rPr lang="ru-RU" sz="2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Гипотеза проекта -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«Если парк назван именем П.А.Разумовского, следовательно, наш земляк – известный человек, внесший огромный вклад в развитие и процветание нашего поселка»</a:t>
            </a: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24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7158" y="3140968"/>
            <a:ext cx="8572560" cy="2515088"/>
          </a:xfrm>
        </p:spPr>
        <p:txBody>
          <a:bodyPr>
            <a:normAutofit/>
          </a:bodyPr>
          <a:lstStyle/>
          <a:p>
            <a:pPr algn="ctr" fontAlgn="base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85720" y="357166"/>
            <a:ext cx="8572560" cy="4857784"/>
          </a:xfrm>
        </p:spPr>
        <p:txBody>
          <a:bodyPr>
            <a:noAutofit/>
          </a:bodyPr>
          <a:lstStyle/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Продукт  моего проекта:</a:t>
            </a:r>
          </a:p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Презентация «Павел Александрович Разумовский и его парк», в которую  войдёт собранный материал по теме, биографические сведения.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Фотопрезентация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«Красота парка им.Разумовского».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Буклеты для жителей поселка.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24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7158" y="3140968"/>
            <a:ext cx="8572560" cy="2515088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09881" y="1064955"/>
            <a:ext cx="3521877" cy="122413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Посещение детской библиотеки</a:t>
            </a: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427984" y="3933056"/>
            <a:ext cx="4600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Администратор\Рабочий стол\проект парк им.Разумовского\Новая папка\DSCN01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944335"/>
            <a:ext cx="4972040" cy="3730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Администратор\Рабочий стол\проект парк им.Разумовского\Новая папка\DSCN01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2190" y="188640"/>
            <a:ext cx="4991199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http://miasslib.ru/wp-content/uploads/2017/03/anibigbook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49823">
            <a:off x="5666577" y="3628556"/>
            <a:ext cx="2717036" cy="2717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24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561</TotalTime>
  <Words>293</Words>
  <Application>Microsoft Office PowerPoint</Application>
  <PresentationFormat>Экран (4:3)</PresentationFormat>
  <Paragraphs>64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Муниципальное общеобразовательное учреждение «Ковернинская средняя школа №1» </vt:lpstr>
      <vt:lpstr>Парк имени П.А.Разумовского</vt:lpstr>
      <vt:lpstr>Презентация PowerPoint</vt:lpstr>
      <vt:lpstr>Презентация PowerPoint</vt:lpstr>
      <vt:lpstr>Родина… Отечество…</vt:lpstr>
      <vt:lpstr>                                Задачи проекта: 1. Собрать информацию о нашем земляке Разумовском П.А.  из разных источников. Посетить детскую библиотеку  и музей «Отчина». 2. Проанализировать и обобщить найденный материал. 3. Подготовить презентацию.  4. Познакомить одноклассников с жизнью и деятельностью Разумовского П.А. 5. Разработать листовки. 6. Распространить листовки среди жителей поселка.  </vt:lpstr>
      <vt:lpstr>                            План работы: 1. Социологический опрос. 2. Посещение детской библиотеки, выбор книг по теме «Известные люди Ковернинского района». 3. Обзор интернет - ресурсов. 4. Посещение музея «Отчина». 5. Экскурсия в парк, фотосъемка. 6. Создание продукта проектной работы. </vt:lpstr>
      <vt:lpstr>    </vt:lpstr>
      <vt:lpstr>     </vt:lpstr>
      <vt:lpstr>  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    </vt:lpstr>
      <vt:lpstr>                                   «Дорогие ковернинцы!!!  Каждый из вас, наверное, не прочь был бы посидеть на скамейке в тенистом парке в центре поселка…  Если есть у вас такая мечта, то она исполнима, ведь мы живем в лесном краю, и в наших силах заложить в центре поселка настоящий парк.  Лесхоз обращается к вам с просьбой принять активное участие в деле закладки поселкового парка  в честь 50-летия Советской власти. Пусть каждый из вас посадит в будущем парке свое дерево.  Итак, друзья, ждем вас 7 и 8 мая.                                                              Ковернинский лесхоз»           </vt:lpstr>
      <vt:lpstr>Презентация PowerPoint</vt:lpstr>
      <vt:lpstr>Презентация PowerPoint</vt:lpstr>
      <vt:lpstr>«Дорогие ковернинцы!!! Посмотрите вокруг, какой чудесный парк  нам достался  в наследство от наших предков!!!  Парк – это не только излюбленное место отдыха ковернинцев, но и дом для многих насекомых и птиц.  В год экологии мы призываем всех - давайте сохраним красоту этой природы!!! Свой вклад может внести каждый. Для этого надо просто бережно относиться к растениям, кустарникам, деревьям, лесным жителям парка, принимать активное участие в экологических мероприятиях.  Важно личное участие каждого жителя поселка!» </vt:lpstr>
      <vt:lpstr> 1. Я самостоятельно познакомилась  с биографией П.А.Разумовского,  почетного гражданина нашего поселка. 2. Изучила историю закладки парка,  в результате чего мне стало известно,  что 8 мая 2017 года исполняется  ровно 50 лет со дня основания парка.   3. Распространила информацию о жизни  и деятельности известного земляка среди своих одноклассников и других жителей поселка с помощью презентации и листовок. </vt:lpstr>
      <vt:lpstr>Павел Александрович Разумовский,  действительно, был известным, талантливым, самоотверженным, трудолюбивым человеком,  любящим свой родной край.  По его инициативе бал заложен прекрасный парк, которым могут любоваться нынешнее и будущее поколение ковернинцев.   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DNA7 X86</cp:lastModifiedBy>
  <cp:revision>60</cp:revision>
  <dcterms:modified xsi:type="dcterms:W3CDTF">2017-05-13T03:49:41Z</dcterms:modified>
</cp:coreProperties>
</file>