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4365104"/>
            <a:ext cx="5637010" cy="156956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первой квалификационной категории Комиссарова Ольга Михайловна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Смоленск, 2015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175351" cy="251324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НОД по математике в подготовительной группе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(итоговое)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91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548680"/>
            <a:ext cx="3393299" cy="51125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5" y="836712"/>
            <a:ext cx="3388660" cy="172819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Составь и реши задачи с участием персонажей, которые изображены на картинке.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Комиссаровы\Desktop\для презентации\youloveit_ru_snowwhite_disney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996952"/>
            <a:ext cx="425563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395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92696"/>
            <a:ext cx="4183675" cy="51125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5" y="836712"/>
            <a:ext cx="3388660" cy="4800608"/>
          </a:xfrm>
        </p:spPr>
        <p:txBody>
          <a:bodyPr/>
          <a:lstStyle/>
          <a:p>
            <a:pPr algn="ctr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 вас на столах тарелочки с геометрическими фигурами. Какие фигуры вы видите? Сколько всего фигур? Составьте из них человечка</a:t>
            </a:r>
            <a:r>
              <a:rPr lang="ru-RU" dirty="0"/>
              <a:t>. </a:t>
            </a:r>
          </a:p>
        </p:txBody>
      </p:sp>
      <p:sp>
        <p:nvSpPr>
          <p:cNvPr id="6" name="Овал 5"/>
          <p:cNvSpPr/>
          <p:nvPr/>
        </p:nvSpPr>
        <p:spPr>
          <a:xfrm>
            <a:off x="1403648" y="2564904"/>
            <a:ext cx="9361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352" y="2586675"/>
            <a:ext cx="927099" cy="199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Овал 8"/>
          <p:cNvSpPr/>
          <p:nvPr/>
        </p:nvSpPr>
        <p:spPr>
          <a:xfrm>
            <a:off x="2627784" y="3356992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626" y="3339207"/>
            <a:ext cx="377825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Овал 9"/>
          <p:cNvSpPr/>
          <p:nvPr/>
        </p:nvSpPr>
        <p:spPr>
          <a:xfrm>
            <a:off x="1115615" y="3741560"/>
            <a:ext cx="1668929" cy="12031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977006" y="4164057"/>
            <a:ext cx="806302" cy="75608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351" y="2932149"/>
            <a:ext cx="927100" cy="20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2746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796" y="731838"/>
            <a:ext cx="3553233" cy="48942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5" y="476672"/>
            <a:ext cx="3388660" cy="5160648"/>
          </a:xfrm>
        </p:spPr>
        <p:txBody>
          <a:bodyPr/>
          <a:lstStyle/>
          <a:p>
            <a:r>
              <a:rPr lang="ru-RU" dirty="0" smtClean="0"/>
              <a:t>Реши и раскрась.</a:t>
            </a:r>
            <a:endParaRPr lang="ru-RU" dirty="0"/>
          </a:p>
        </p:txBody>
      </p:sp>
      <p:pic>
        <p:nvPicPr>
          <p:cNvPr id="5122" name="Picture 2" descr="C:\Users\Комиссаровы\Desktop\для презентации\28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32" y="908720"/>
            <a:ext cx="3265851" cy="5263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358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20688"/>
            <a:ext cx="7560840" cy="5540676"/>
          </a:xfrm>
        </p:spPr>
      </p:pic>
    </p:spTree>
    <p:extLst>
      <p:ext uri="{BB962C8B-B14F-4D97-AF65-F5344CB8AC3E}">
        <p14:creationId xmlns:p14="http://schemas.microsoft.com/office/powerpoint/2010/main" val="4275784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764704"/>
            <a:ext cx="7128792" cy="5346595"/>
          </a:xfrm>
        </p:spPr>
      </p:pic>
    </p:spTree>
    <p:extLst>
      <p:ext uri="{BB962C8B-B14F-4D97-AF65-F5344CB8AC3E}">
        <p14:creationId xmlns:p14="http://schemas.microsoft.com/office/powerpoint/2010/main" val="1982290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916832"/>
            <a:ext cx="4016375" cy="3012281"/>
          </a:xfrm>
        </p:spPr>
      </p:pic>
      <p:pic>
        <p:nvPicPr>
          <p:cNvPr id="1026" name="Picture 2" descr="C:\Users\Комиссаровы\Desktop\для презентации\Prin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4111352" cy="329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0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212976"/>
            <a:ext cx="4016375" cy="3012281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4017963" cy="301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2051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764704"/>
            <a:ext cx="3681049" cy="51125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5" y="908720"/>
            <a:ext cx="3388660" cy="4728600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Назовите семь дней недели. Какой сегодня день недели? А какой был вчера? Какой третий (пятый, шестой и др.) день недели? </a:t>
            </a:r>
          </a:p>
        </p:txBody>
      </p:sp>
    </p:spTree>
    <p:extLst>
      <p:ext uri="{BB962C8B-B14F-4D97-AF65-F5344CB8AC3E}">
        <p14:creationId xmlns:p14="http://schemas.microsoft.com/office/powerpoint/2010/main" val="4096676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692696"/>
            <a:ext cx="2843191" cy="504055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600" y="404664"/>
            <a:ext cx="3960440" cy="5472608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900" dirty="0"/>
              <a:t>	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У бабушки Даши внучка Маша, кот Пушок и собака Дружок. Сколько у бабушки внуков? </a:t>
            </a:r>
          </a:p>
          <a:p>
            <a:pPr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2.	На дереве сидят 4 птицы: 2 воробья, а остальные вороны. Сколько ворон? </a:t>
            </a:r>
          </a:p>
          <a:p>
            <a:pPr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3.	На столе лежало 5 яблок, одно разрезали на 2 части и положили на стол. Сколько яблок стало на столе? </a:t>
            </a:r>
          </a:p>
          <a:p>
            <a:pPr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4.	Наступил долгожданный январь, сначала расцвела одна яблоня, потом 3 сливы. Сколько деревьев зацвело? </a:t>
            </a:r>
          </a:p>
          <a:p>
            <a:pPr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5.	Дети лепили снежную бабу, после прогулки на батарее висело 10 мокрых варежек. Сколько детей лепило снежную бабу? </a:t>
            </a:r>
          </a:p>
          <a:p>
            <a:pPr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6.	Из под ворот видно 8 кошачьих лап. Сколько кошек во дворе?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100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692696"/>
            <a:ext cx="2545016" cy="48942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60032" y="908720"/>
            <a:ext cx="3388660" cy="4659798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Засели домики цифрами так, чтобы  у тебя получилось число которое живет на крыше. </a:t>
            </a:r>
          </a:p>
        </p:txBody>
      </p:sp>
    </p:spTree>
    <p:extLst>
      <p:ext uri="{BB962C8B-B14F-4D97-AF65-F5344CB8AC3E}">
        <p14:creationId xmlns:p14="http://schemas.microsoft.com/office/powerpoint/2010/main" val="1023096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омиссаровы\Desktop\для презентации\img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89" y="1412776"/>
            <a:ext cx="8198267" cy="403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059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1170781"/>
            <a:ext cx="4016375" cy="40163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692696"/>
            <a:ext cx="3744416" cy="4944624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Сделайте столько движений, сколько предметов на карточке, которую я покажу. Считать надо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молча.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число которое идет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 7, между 8 и 10, перед 5,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1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больше 9,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1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меньше 7.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49847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61</TotalTime>
  <Words>142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НОД по математике в подготовительной группе  (итоговое)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НОД по математике в подготовительной группе  (итоговое) </dc:title>
  <dc:creator>Комиссаровы</dc:creator>
  <cp:lastModifiedBy>Комиссаровы</cp:lastModifiedBy>
  <cp:revision>6</cp:revision>
  <dcterms:created xsi:type="dcterms:W3CDTF">2015-02-15T17:42:56Z</dcterms:created>
  <dcterms:modified xsi:type="dcterms:W3CDTF">2015-02-15T18:54:18Z</dcterms:modified>
</cp:coreProperties>
</file>