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178E-7572-4951-8B69-33833D00D1E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440F9-241C-4E58-B6B7-AB7D3922D8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178E-7572-4951-8B69-33833D00D1E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440F9-241C-4E58-B6B7-AB7D3922D8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178E-7572-4951-8B69-33833D00D1E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440F9-241C-4E58-B6B7-AB7D3922D8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178E-7572-4951-8B69-33833D00D1E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440F9-241C-4E58-B6B7-AB7D3922D8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178E-7572-4951-8B69-33833D00D1E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440F9-241C-4E58-B6B7-AB7D3922D8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178E-7572-4951-8B69-33833D00D1E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440F9-241C-4E58-B6B7-AB7D3922D8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178E-7572-4951-8B69-33833D00D1E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440F9-241C-4E58-B6B7-AB7D3922D8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178E-7572-4951-8B69-33833D00D1E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440F9-241C-4E58-B6B7-AB7D3922D8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178E-7572-4951-8B69-33833D00D1E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440F9-241C-4E58-B6B7-AB7D3922D8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178E-7572-4951-8B69-33833D00D1E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440F9-241C-4E58-B6B7-AB7D3922D8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178E-7572-4951-8B69-33833D00D1E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440F9-241C-4E58-B6B7-AB7D3922D8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3178E-7572-4951-8B69-33833D00D1E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440F9-241C-4E58-B6B7-AB7D3922D85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214445"/>
          </a:xfrm>
        </p:spPr>
        <p:txBody>
          <a:bodyPr/>
          <a:lstStyle/>
          <a:p>
            <a:r>
              <a:rPr lang="ru-RU" dirty="0" smtClean="0"/>
              <a:t>ПОД ГРИБОМ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под грибом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285860"/>
            <a:ext cx="8358246" cy="524830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Сидит муравей под грибом от дождя прячется</a:t>
            </a:r>
            <a:endParaRPr lang="ru-RU" sz="3200" dirty="0"/>
          </a:p>
        </p:txBody>
      </p:sp>
      <p:pic>
        <p:nvPicPr>
          <p:cNvPr id="4" name="Содержимое 3" descr="мураве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285860"/>
            <a:ext cx="8143932" cy="521497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Шла мимо </a:t>
            </a:r>
            <a:r>
              <a:rPr lang="ru-RU" sz="3200" dirty="0" err="1" smtClean="0"/>
              <a:t>бабочка,пусти</a:t>
            </a:r>
            <a:r>
              <a:rPr lang="ru-RU" sz="3200" dirty="0" smtClean="0"/>
              <a:t> меня под гриб погреться</a:t>
            </a:r>
            <a:endParaRPr lang="ru-RU" sz="3200" dirty="0"/>
          </a:p>
        </p:txBody>
      </p:sp>
      <p:pic>
        <p:nvPicPr>
          <p:cNvPr id="4" name="Содержимое 3" descr="бабоч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796256"/>
            <a:ext cx="8215370" cy="470457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Бежала мимо </a:t>
            </a:r>
            <a:r>
              <a:rPr lang="ru-RU" sz="3200" dirty="0" err="1" smtClean="0"/>
              <a:t>мышка,пустите</a:t>
            </a:r>
            <a:r>
              <a:rPr lang="ru-RU" sz="3200" dirty="0" smtClean="0"/>
              <a:t> меня под гриб от дождя спрятаться</a:t>
            </a:r>
            <a:endParaRPr lang="ru-RU" sz="3200" dirty="0"/>
          </a:p>
        </p:txBody>
      </p:sp>
      <p:pic>
        <p:nvPicPr>
          <p:cNvPr id="4" name="Содержимое 3" descr="мыш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500174"/>
            <a:ext cx="8358246" cy="507209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Воробей мимо </a:t>
            </a:r>
            <a:r>
              <a:rPr lang="ru-RU" sz="3200" dirty="0" err="1" smtClean="0"/>
              <a:t>прыгал,пустите</a:t>
            </a:r>
            <a:r>
              <a:rPr lang="ru-RU" sz="3200" dirty="0" smtClean="0"/>
              <a:t> меня под </a:t>
            </a:r>
            <a:r>
              <a:rPr lang="ru-RU" sz="3200" dirty="0" err="1" smtClean="0"/>
              <a:t>гриб,погреться</a:t>
            </a:r>
            <a:endParaRPr lang="ru-RU" sz="3200" dirty="0"/>
          </a:p>
        </p:txBody>
      </p:sp>
      <p:pic>
        <p:nvPicPr>
          <p:cNvPr id="4" name="Содержимое 3" descr="воробе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714488"/>
            <a:ext cx="8001056" cy="457203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Зайка от лисы </a:t>
            </a:r>
            <a:r>
              <a:rPr lang="ru-RU" sz="3200" dirty="0" err="1" smtClean="0"/>
              <a:t>убегал,пустите</a:t>
            </a:r>
            <a:r>
              <a:rPr lang="ru-RU" sz="3200" dirty="0" smtClean="0"/>
              <a:t> меня под гриб спрятаться от лисы</a:t>
            </a:r>
            <a:endParaRPr lang="ru-RU" sz="3200" dirty="0"/>
          </a:p>
        </p:txBody>
      </p:sp>
      <p:pic>
        <p:nvPicPr>
          <p:cNvPr id="4" name="Содержимое 3" descr="зай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643050"/>
            <a:ext cx="8358246" cy="492922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Вот и дождик </a:t>
            </a:r>
            <a:r>
              <a:rPr lang="ru-RU" sz="3200" dirty="0" err="1" smtClean="0"/>
              <a:t>закончился,выглянуло</a:t>
            </a:r>
            <a:r>
              <a:rPr lang="ru-RU" sz="3200" dirty="0" smtClean="0"/>
              <a:t> </a:t>
            </a:r>
            <a:r>
              <a:rPr lang="ru-RU" sz="3200" dirty="0" err="1" smtClean="0"/>
              <a:t>солнышко,и</a:t>
            </a:r>
            <a:r>
              <a:rPr lang="ru-RU" sz="3200" dirty="0" smtClean="0"/>
              <a:t> все были довольны</a:t>
            </a:r>
            <a:endParaRPr lang="ru-RU" sz="3200" dirty="0"/>
          </a:p>
        </p:txBody>
      </p:sp>
      <p:pic>
        <p:nvPicPr>
          <p:cNvPr id="4" name="Содержимое 3" descr="солнышк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500174"/>
            <a:ext cx="8215370" cy="507209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Гриб был </a:t>
            </a:r>
            <a:r>
              <a:rPr lang="ru-RU" sz="3200" dirty="0" err="1" smtClean="0"/>
              <a:t>маленький,а</a:t>
            </a:r>
            <a:r>
              <a:rPr lang="ru-RU" sz="3200" dirty="0" smtClean="0"/>
              <a:t> после дождя вырос</a:t>
            </a:r>
            <a:endParaRPr lang="ru-RU" sz="3200" dirty="0"/>
          </a:p>
        </p:txBody>
      </p:sp>
      <p:pic>
        <p:nvPicPr>
          <p:cNvPr id="4" name="Содержимое 3" descr="гриб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7" y="1600200"/>
            <a:ext cx="8143932" cy="490063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55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ПОД ГРИБОМ</vt:lpstr>
      <vt:lpstr>Сидит муравей под грибом от дождя прячется</vt:lpstr>
      <vt:lpstr>Шла мимо бабочка,пусти меня под гриб погреться</vt:lpstr>
      <vt:lpstr>Бежала мимо мышка,пустите меня под гриб от дождя спрятаться</vt:lpstr>
      <vt:lpstr>Воробей мимо прыгал,пустите меня под гриб,погреться</vt:lpstr>
      <vt:lpstr>Зайка от лисы убегал,пустите меня под гриб спрятаться от лисы</vt:lpstr>
      <vt:lpstr>Вот и дождик закончился,выглянуло солнышко,и все были довольны</vt:lpstr>
      <vt:lpstr>Гриб был маленький,а после дождя вырос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 ГРИБОМ</dc:title>
  <dc:creator>x</dc:creator>
  <cp:lastModifiedBy>x</cp:lastModifiedBy>
  <cp:revision>2</cp:revision>
  <dcterms:created xsi:type="dcterms:W3CDTF">2017-05-13T12:59:07Z</dcterms:created>
  <dcterms:modified xsi:type="dcterms:W3CDTF">2017-05-13T13:18:26Z</dcterms:modified>
</cp:coreProperties>
</file>