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65" r:id="rId4"/>
    <p:sldId id="266" r:id="rId5"/>
    <p:sldId id="260" r:id="rId6"/>
    <p:sldId id="264" r:id="rId7"/>
    <p:sldId id="257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56"/>
    <a:srgbClr val="007D7A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773" autoAdjust="0"/>
  </p:normalViewPr>
  <p:slideViewPr>
    <p:cSldViewPr snapToGrid="0">
      <p:cViewPr varScale="1">
        <p:scale>
          <a:sx n="74" d="100"/>
          <a:sy n="74" d="100"/>
        </p:scale>
        <p:origin x="8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83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36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452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9763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962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407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32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05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2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372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1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71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6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3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88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14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423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CED633-FE93-4FC4-A1A7-0831EA4FD05F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C8D56-298F-411E-9D3B-73C8E50D9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39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Зрительный ряд</a:t>
            </a:r>
            <a:br>
              <a:rPr lang="ru-RU" sz="3600" dirty="0" smtClean="0"/>
            </a:br>
            <a:r>
              <a:rPr lang="ru-RU" dirty="0" smtClean="0"/>
              <a:t>«Виды портретов»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1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56642"/>
            <a:ext cx="2907254" cy="634619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Одиночные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artchive.ru/res/media/img/oy1200/work/b4f/207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" y="850472"/>
            <a:ext cx="2907254" cy="363321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holst62.ru/wp-content/uploads/2016/05/%D0%BC%D0%B0%D0%BA%D0%B5%D1%82-%D0%BF%D0%B0%D1%80%D0%BD%D0%BE%D0%B3%D0%BE-%D0%BF%D0%BE%D1%80%D1%82%D1%80%D0%B5%D1%82%D0%B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923" y="1789071"/>
            <a:ext cx="3960581" cy="495847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914797" y="1066430"/>
            <a:ext cx="2109217" cy="722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i="1" dirty="0" smtClean="0">
                <a:solidFill>
                  <a:srgbClr val="FF0000"/>
                </a:solidFill>
              </a:rPr>
              <a:t>Парные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7" name="Picture 4" descr="http://puzzleit.ru/files/puzzles/65/65157/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576" y="1357751"/>
            <a:ext cx="4976224" cy="532396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27076" y="606132"/>
            <a:ext cx="30671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Групповые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6707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7424" y="785332"/>
            <a:ext cx="2722005" cy="77524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Мужской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www.s.62.ua/s/2/section/doska/upload/pers/2/img/doska/000/000/129/47_1399846965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879" y="1267968"/>
            <a:ext cx="3870725" cy="387717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artvedia.ru/upload/f0_3486605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65" y="785332"/>
            <a:ext cx="3701062" cy="444127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funlib.ru/cimg/2014/102123/13317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43" y="1759078"/>
            <a:ext cx="3587369" cy="478315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1110" y="5388864"/>
            <a:ext cx="25663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Женский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52280" y="5145144"/>
            <a:ext cx="271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Детский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59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49" y="336145"/>
            <a:ext cx="2773926" cy="1316233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Плечевой (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оглавный</a:t>
            </a:r>
            <a:r>
              <a:rPr lang="ru-RU" sz="3600" b="1" i="1" dirty="0" smtClean="0">
                <a:solidFill>
                  <a:srgbClr val="FF0000"/>
                </a:solidFill>
              </a:rPr>
              <a:t>)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48375" y="2049035"/>
            <a:ext cx="2276118" cy="793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Поясной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upload.wikimedia.org/wikipedia/commons/e/e0/Portret_Urusov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512" y="2842348"/>
            <a:ext cx="3031845" cy="389374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s604324.vk.me/v604324673/1ddc2/a7w5ssP9v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943" y="96614"/>
            <a:ext cx="4027093" cy="299889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rtclassic.edu.ru/attach.asp?a_no=30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0" y="836636"/>
            <a:ext cx="3330795" cy="591918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21083"/>
            <a:ext cx="353805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i="1" dirty="0" smtClean="0">
                <a:solidFill>
                  <a:srgbClr val="FF0000"/>
                </a:solidFill>
              </a:rPr>
              <a:t>В полный рост</a:t>
            </a:r>
            <a:endParaRPr lang="ru-RU" sz="3500" b="1" i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http://media.vashdosug.ru/media/626305/956x597/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9" t="5847" r="25274" b="-312"/>
          <a:stretch/>
        </p:blipFill>
        <p:spPr bwMode="auto">
          <a:xfrm>
            <a:off x="4046403" y="3174903"/>
            <a:ext cx="3049855" cy="370049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5489" y="3473062"/>
            <a:ext cx="3117884" cy="646331"/>
          </a:xfrm>
          <a:prstGeom prst="rect">
            <a:avLst/>
          </a:prstGeom>
          <a:solidFill>
            <a:srgbClr val="005856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Поколенный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4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2.infourok.ru/uploads/ex/1111/0002e3b8-733268d3/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4" t="12607" r="43876" b="4192"/>
          <a:stretch/>
        </p:blipFill>
        <p:spPr bwMode="auto">
          <a:xfrm>
            <a:off x="81534" y="423489"/>
            <a:ext cx="2441534" cy="301487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images.myshared.ru/9/861458/slide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5" t="3187" r="24635" b="8281"/>
          <a:stretch/>
        </p:blipFill>
        <p:spPr bwMode="auto">
          <a:xfrm>
            <a:off x="6588988" y="618341"/>
            <a:ext cx="3112805" cy="397481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0559" y="118910"/>
            <a:ext cx="2823419" cy="75429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Камерный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3078" name="Picture 6" descr="http://mypresentation.ru/documents/8d2d0fb60a24ef8b76a24ba746c6dd54/img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0" t="8000" r="54960" b="13920"/>
          <a:stretch/>
        </p:blipFill>
        <p:spPr bwMode="auto">
          <a:xfrm>
            <a:off x="9354329" y="2046527"/>
            <a:ext cx="2837671" cy="465734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89703" y="1489948"/>
            <a:ext cx="2366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Парадный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58133" y="131102"/>
            <a:ext cx="30436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Автопортрет</a:t>
            </a:r>
            <a:endParaRPr lang="ru-RU" sz="3200" dirty="0"/>
          </a:p>
        </p:txBody>
      </p:sp>
      <p:pic>
        <p:nvPicPr>
          <p:cNvPr id="1026" name="Picture 2" descr="http://zoozel.ru/gallery/images/1718305_portret-damy-18-vek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767" y="1215307"/>
            <a:ext cx="3642587" cy="452897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69185" y="780584"/>
            <a:ext cx="325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Исторический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www.nearyou.ru/arcimboldo/libraria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65" y="3267456"/>
            <a:ext cx="2538768" cy="359054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02268" y="6046431"/>
            <a:ext cx="3911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Фантастический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7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446" y="422836"/>
            <a:ext cx="4393746" cy="1400530"/>
          </a:xfrm>
        </p:spPr>
        <p:txBody>
          <a:bodyPr/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i.ytimg.com/vi/nM-nskEem-4/hq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" t="7408" r="1455" b="6878"/>
          <a:stretch/>
        </p:blipFill>
        <p:spPr bwMode="auto">
          <a:xfrm>
            <a:off x="938784" y="0"/>
            <a:ext cx="10290048" cy="686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38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787166" y="1044372"/>
            <a:ext cx="4713667" cy="4906851"/>
          </a:xfrm>
          <a:prstGeom prst="ellipse">
            <a:avLst/>
          </a:prstGeom>
          <a:solidFill>
            <a:schemeClr val="accent4">
              <a:lumMod val="75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st-barnabas-vetluzhsky-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6" t="6223" r="21524" b="47185"/>
          <a:stretch/>
        </p:blipFill>
        <p:spPr bwMode="auto">
          <a:xfrm>
            <a:off x="390144" y="227600"/>
            <a:ext cx="5998464" cy="634721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76563" y="1764406"/>
            <a:ext cx="38894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FF0000"/>
                </a:solidFill>
              </a:rPr>
              <a:t>Варнава</a:t>
            </a:r>
            <a:r>
              <a:rPr lang="ru-RU" sz="3600" b="1" i="1" dirty="0" smtClean="0">
                <a:solidFill>
                  <a:srgbClr val="FF0000"/>
                </a:solidFill>
              </a:rPr>
              <a:t> Ветлужский – святой покровитель 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Варнавинской</a:t>
            </a:r>
            <a:r>
              <a:rPr lang="ru-RU" sz="3600" b="1" i="1" dirty="0" smtClean="0">
                <a:solidFill>
                  <a:srgbClr val="FF0000"/>
                </a:solidFill>
              </a:rPr>
              <a:t> земли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3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777286"/>
            <a:ext cx="8946541" cy="44711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работу!</a:t>
            </a:r>
            <a:endParaRPr lang="ru-RU" sz="8000" b="1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06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851</TotalTime>
  <Words>31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Ион</vt:lpstr>
      <vt:lpstr> Зрительный ряд «Виды портретов»</vt:lpstr>
      <vt:lpstr>Одиночные</vt:lpstr>
      <vt:lpstr>Мужской</vt:lpstr>
      <vt:lpstr>Плечевой (оглавный)</vt:lpstr>
      <vt:lpstr>Камерный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 Сочинова</dc:creator>
  <cp:lastModifiedBy>Лилия Сочинова</cp:lastModifiedBy>
  <cp:revision>19</cp:revision>
  <dcterms:created xsi:type="dcterms:W3CDTF">2017-04-16T11:20:59Z</dcterms:created>
  <dcterms:modified xsi:type="dcterms:W3CDTF">2017-04-24T17:10:41Z</dcterms:modified>
</cp:coreProperties>
</file>