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notesMasterIdLst>
    <p:notesMasterId r:id="rId17"/>
  </p:notesMasterIdLst>
  <p:sldIdLst>
    <p:sldId id="256" r:id="rId2"/>
    <p:sldId id="263" r:id="rId3"/>
    <p:sldId id="259" r:id="rId4"/>
    <p:sldId id="260" r:id="rId5"/>
    <p:sldId id="257" r:id="rId6"/>
    <p:sldId id="265" r:id="rId7"/>
    <p:sldId id="261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 snapToGrid="0">
      <p:cViewPr>
        <p:scale>
          <a:sx n="50" d="100"/>
          <a:sy n="50" d="100"/>
        </p:scale>
        <p:origin x="1434" y="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BB80A-249C-4EAF-8E34-BC7403553097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D446F-CA7A-4C78-A733-709F640827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21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Издавна люди смотрели на звездное небо и им хотелось узнать, что же это за звезды, почему они такие яркие? Что за небесные тела? Что там? Как там?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D446F-CA7A-4C78-A733-709F6408274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055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Люди,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наблюдая за небом, узнали что кроме нашей планеты Земля есть и другие планеты – одни маленькие, другие большие.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D446F-CA7A-4C78-A733-709F6408274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778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г.</a:t>
            </a:r>
            <a:r>
              <a:rPr lang="ru-RU" baseline="0" dirty="0" smtClean="0"/>
              <a:t> Калуга, берег реки Ока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D446F-CA7A-4C78-A733-709F6408274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5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К.Э. Циолковский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D446F-CA7A-4C78-A733-709F6408274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663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Опыты с электричеством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D446F-CA7A-4C78-A733-709F6408274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35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Воздушный шар, дирижабль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D446F-CA7A-4C78-A733-709F6408274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18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Аэроплан, моноплан, батискаф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D446F-CA7A-4C78-A733-709F6408274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0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05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8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4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62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18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26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74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2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3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1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40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A95DC-42DA-41E8-AEC0-13340B38B568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F6515-E91D-4691-9F59-98209B473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04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0969" y="4374771"/>
            <a:ext cx="9144000" cy="1655762"/>
          </a:xfrm>
        </p:spPr>
        <p:txBody>
          <a:bodyPr/>
          <a:lstStyle/>
          <a:p>
            <a:r>
              <a:rPr lang="ru-RU" dirty="0" smtClean="0"/>
              <a:t>Развивающее занятие педагога-психолога Рыбаковой Ю.А. с детьми подготовительных групп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8389" y="1841679"/>
            <a:ext cx="1050916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Путешествие к </a:t>
            </a:r>
            <a:r>
              <a:rPr lang="ru-RU" sz="8000" b="1" cap="none" spc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далеким планетам</a:t>
            </a:r>
            <a:endParaRPr lang="ru-RU" sz="80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988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www.arms-expo.ru/upload/iblock/5ce/5ce4a650b418241799c61498003a44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6570" y="2188708"/>
            <a:ext cx="7935233" cy="464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ezhikezhik.ru/uploads/SxKNG9RMA8C7NA_HQZ_biixBYBf84m9V_620_41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061" y="207507"/>
            <a:ext cx="59055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1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bskltd.ru/intnews/pictures/201305/Untitled-14_1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7" y="170686"/>
            <a:ext cx="5417910" cy="3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nc4.info/img/news/c25f55711a8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8245" y="323623"/>
            <a:ext cx="5763755" cy="323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boombob.ru/img/picture/Jun/27/e9045d837592e2a48c94ba974a04497c/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2129" y="3776223"/>
            <a:ext cx="4619625" cy="308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22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нспект занятия психолога, конспект занятий педагога психолога, конспекты занятий психолога доу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284" y="275771"/>
            <a:ext cx="7257145" cy="64370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983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Графический диктант «Ключ»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058" y="1854086"/>
            <a:ext cx="5648551" cy="4669783"/>
          </a:xfrm>
        </p:spPr>
      </p:pic>
    </p:spTree>
    <p:extLst>
      <p:ext uri="{BB962C8B-B14F-4D97-AF65-F5344CB8AC3E}">
        <p14:creationId xmlns:p14="http://schemas.microsoft.com/office/powerpoint/2010/main" val="59785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free-hdwallpapers.com/wallpapers/abstract/19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00" y="0"/>
            <a:ext cx="11654971" cy="772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79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t.gdefon.com/wallpapers_original/s/597577_ozero_goryi_nebo_planetyi_1920x1080_(www.GdeFon.ru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3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za.ru/pics/2011/12/20/1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27086"/>
            <a:ext cx="12583885" cy="948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43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iicmosca.esteri.it/iic_mosca/resource/img/2016/09/unverso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5250"/>
            <a:ext cx="12308114" cy="722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14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rasfokus.ru/images/photos/medium/74dd0fbc576d5edf66583790836fa4f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9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64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752" y="376641"/>
            <a:ext cx="3714750" cy="479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561" y="664335"/>
            <a:ext cx="4572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806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70" y="220282"/>
            <a:ext cx="4849432" cy="36532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4522" y="220282"/>
            <a:ext cx="4955862" cy="3723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360" y="2679518"/>
            <a:ext cx="2942804" cy="39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63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owlife.club/images/foto_sertifikaty/luchshiy_den/polet-na-vozdushnom-share-kv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33" y="579549"/>
            <a:ext cx="5250138" cy="5291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dn1.vtomske.ru/a/9a85ac02b99903c977f591edd59884ae_lg201b4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0763" y="1876227"/>
            <a:ext cx="6282144" cy="399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7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uzun.ru/uploads/images/a/e/r/aeroplan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32" y="158069"/>
            <a:ext cx="6163695" cy="4109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demiart.ru/forum/uploads14/post-974467-13976517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72863"/>
            <a:ext cx="48768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peterrake.com/pictures/5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969" y="3412084"/>
            <a:ext cx="5919263" cy="3664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03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3.bp.blogspot.com/-QuEoF-WC7eE/VwtL03f4KiI/AAAAAAAAPDY/xU5hZi3AGOQSrSxF_kHPq1aumBIAn4Yaw/s1600/%25D0%25A1%25D0%25B5%25D1%2580%25D0%25B3%25D0%25B5%25D0%25B9%2B%25D0%259A%25D0%25BE%25D1%2580%25D0%25BE%25D0%25BB%25D0%25B5%25D0%25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1"/>
            <a:ext cx="12192000" cy="685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9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104</Words>
  <Application>Microsoft Office PowerPoint</Application>
  <PresentationFormat>Широкоэкранный</PresentationFormat>
  <Paragraphs>17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Графический диктант «Ключ»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космос</dc:title>
  <dc:creator>User</dc:creator>
  <cp:lastModifiedBy>User</cp:lastModifiedBy>
  <cp:revision>12</cp:revision>
  <dcterms:created xsi:type="dcterms:W3CDTF">2017-02-16T10:08:15Z</dcterms:created>
  <dcterms:modified xsi:type="dcterms:W3CDTF">2017-05-13T10:45:34Z</dcterms:modified>
</cp:coreProperties>
</file>