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714488"/>
            <a:ext cx="82868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«Самое ценное – жизнь человека»</a:t>
            </a:r>
            <a:endParaRPr lang="ru-RU" sz="40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214554"/>
            <a:ext cx="826789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(переговоры – лучше решение любых проблем)</a:t>
            </a:r>
            <a:endParaRPr lang="ru-RU" sz="2800" b="1" i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страна Закония\самое ценное жизнь\1375259415_uu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571744"/>
            <a:ext cx="3095627" cy="309562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страна Закония\самое ценное жизнь\3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714619"/>
            <a:ext cx="2786082" cy="27594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28638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Презентацию подготовила учитель Марченко М.А.</a:t>
            </a: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 «Коррекционная общеобразовательная школа №10»</a:t>
            </a: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Ступинского муниципального района.</a:t>
            </a:r>
            <a:endParaRPr lang="ru-RU" b="1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928802"/>
            <a:ext cx="81439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Причинение смерти по неосторожности также относится к числу тяжких преступлений.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admin\Рабочий стол\страна Закония\самое ценное жизнь\школьники.jpg"/>
          <p:cNvPicPr>
            <a:picLocks noChangeAspect="1" noChangeArrowheads="1"/>
          </p:cNvPicPr>
          <p:nvPr/>
        </p:nvPicPr>
        <p:blipFill>
          <a:blip r:embed="rId3"/>
          <a:srcRect b="5568"/>
          <a:stretch>
            <a:fillRect/>
          </a:stretch>
        </p:blipFill>
        <p:spPr bwMode="auto">
          <a:xfrm>
            <a:off x="1571604" y="2786058"/>
            <a:ext cx="590550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785926"/>
            <a:ext cx="8143932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Причинение вреда здоровью.</a:t>
            </a:r>
          </a:p>
          <a:p>
            <a:pPr algn="just"/>
            <a:r>
              <a:rPr lang="ru-RU" sz="24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Уголовный кодекс также говорит о причинении вреда здоровью. Вред здоровью может быть ЛЁГКИМ, СРЕДНЕЙ ТЯЖЕСТИ и ТЯЖКИМ. В зависимости от этого разнится наказание.</a:t>
            </a:r>
          </a:p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Причинение тяжкого вреда здоровью влечёт за собой уголовную ответственность, даже если было совершено по неосторожности.</a:t>
            </a:r>
          </a:p>
          <a:p>
            <a:pPr algn="just"/>
            <a:r>
              <a:rPr lang="ru-RU" sz="24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Отдельно кодекс говорит о ПОБОЯХ и ИСТЯЗАНИИ.</a:t>
            </a:r>
          </a:p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Умышленное причинение тяжкого вреда здоровью наказывается лишением свободы на срок от 2-х до 8-ми лет (СТАТЬЯ 111 Уголовного кодекса).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pic>
        <p:nvPicPr>
          <p:cNvPr id="10242" name="Picture 2" descr="C:\Documents and Settings\admin\Рабочий стол\страна Закония\самое ценное жизнь\8086_html_5102afc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860735" cy="2609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C:\Documents and Settings\admin\Рабочий стол\страна Закония\самое ценное жизнь\eda2d9ade8604b9dec1eea7fb856444a-501x3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928802"/>
            <a:ext cx="4343397" cy="2878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Documents and Settings\admin\Рабочий стол\страна Закония\самое ценное жизнь\1381402626_socreabilitacii-invalidov.jpg"/>
          <p:cNvPicPr>
            <a:picLocks noChangeAspect="1" noChangeArrowheads="1"/>
          </p:cNvPicPr>
          <p:nvPr/>
        </p:nvPicPr>
        <p:blipFill>
          <a:blip r:embed="rId5"/>
          <a:srcRect l="16197" r="16522"/>
          <a:stretch>
            <a:fillRect/>
          </a:stretch>
        </p:blipFill>
        <p:spPr bwMode="auto">
          <a:xfrm>
            <a:off x="428596" y="1928802"/>
            <a:ext cx="4506204" cy="4467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Documents and Settings\admin\Рабочий стол\страна Закония\самое ценное жизнь\1381402626_socreabilitacii-invalidov.jpg"/>
          <p:cNvPicPr>
            <a:picLocks noChangeAspect="1" noChangeArrowheads="1"/>
          </p:cNvPicPr>
          <p:nvPr/>
        </p:nvPicPr>
        <p:blipFill>
          <a:blip r:embed="rId5"/>
          <a:srcRect l="16197" r="16522"/>
          <a:stretch>
            <a:fillRect/>
          </a:stretch>
        </p:blipFill>
        <p:spPr bwMode="auto">
          <a:xfrm flipH="1">
            <a:off x="4286248" y="1928802"/>
            <a:ext cx="4566961" cy="4538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071678"/>
            <a:ext cx="842968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писок книг серии «Детям о праве»</a:t>
            </a:r>
            <a:endParaRPr lang="ru-RU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государство /Павел Астахов. –М.: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–79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дорога /Павел Астахов. –М.: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2010. –126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магазин /Павел Астахов. –М.: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2009. –80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семья /Павел Астахов. -М.: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–79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улица/Павел Астахов. -М.: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–96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школа/Павел Астахов. –М.: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Экс-мо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2010. –96с.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отдыхаю /Павел Астахов. -М.: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Экс-мо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–94 с. : ил. –(Детям о праве).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Интернет ресурсы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http://www.rfdeti.ru/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http://libnn.ru/content/view/666/67</a:t>
            </a:r>
            <a:endParaRPr lang="ru-RU" sz="1600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http://politmix.ru/content/biografiya-pavla-astakhova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785926"/>
            <a:ext cx="82868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Основой любого общения является понимание и умение разговаривать.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967335"/>
            <a:ext cx="828680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Переговоры – это самый благоприятный выход из любой спорной ситуации, известный с самых древних времён. И сейчас люди, обращаясь в суд, представляют в суд подтверждение того, что путём переговоров спор решить не удалось. Но и в судебном разбирательстве стороны могут заключить МИРОВОЕ СОГЛАШЕНИЕ, т.е. прийт</a:t>
            </a:r>
            <a:r>
              <a:rPr lang="ru-RU" sz="24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к согласию, договориться и решить спор МИРОМ.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страна Закония\самое ценное жизнь\Negotiation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14686"/>
            <a:ext cx="4853354" cy="322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1928802"/>
            <a:ext cx="82868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Споры и конфликты должны решаться путём переговоров, выяснение отношений при помощи кулаков недопустимо.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admin\Рабочий стол\страна Закония\самое ценное жизнь\p_10394d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286124"/>
            <a:ext cx="3629036" cy="3147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3714752"/>
            <a:ext cx="50006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Умышленное (т.е. осознанное) причинение смерти другому человеку называется УБИЙСТВО. А человек, который совершил убийство, - УБИЙЦЕЙ.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страна Закония\самое ценное жизнь\uvenalnoe_pra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9542" y="2571744"/>
            <a:ext cx="3310848" cy="409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1714488"/>
            <a:ext cx="82153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Всегда необходимо помнить о том, что ЖИЗНЬ человека, его здоровье – это самое ценное, что у него есть. Причинять вред жизни и здоровью другого человека недопустимо.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страна Закония\самое ценное жизнь\6uC1e2eZ9rccbFAj2WnAYoXXXL4j3HpexhjNOf_P3YmryPKwJ94QGRtDb3Sbc6KY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29000"/>
            <a:ext cx="3479672" cy="3253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1857364"/>
            <a:ext cx="82868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 уголовном кодексе за такое страшное преступление предусмотрено очень строгое наказание: лишение свободы на срок от ШЕСТИ до ПЯТНАДЦАТИ лет.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3357562"/>
            <a:ext cx="4829393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Если убийство было совершено при ОТЯГЧАЮЩИХ ОБСТОЯТЕЛЬСТВАХ, наказание будет другим: убийцу могут посадить в тюрьму на целых ДВАДЦАТЬ лет, а возможно – и до КОНЦА ЖИЗНИ.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928802"/>
            <a:ext cx="614366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ОТЯГЧАЮЩИМИ ОБСТОЯТЕЛЬСТВАМИ закон признаёт: убийство двух и более человек; убийство человека, который находился в беспомощном состоянии (и убийца знал об этом); убийство женщины, которая ждала ребёнка; убийство, совершённое группой людей, заранее договорившихся об этом; убийство, совершённое из корыстных побуждений (т.е. из-за денег) или по найму (когда кто-то другой заплатил убийце за будущее преступление)…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admin\Рабочий стол\страна Закония\самое ценное жизнь\chucky_oa9yni7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143116"/>
            <a:ext cx="2286008" cy="3810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страна Закония\самое ценное жизнь\9989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9156" y="3643315"/>
            <a:ext cx="4060023" cy="2952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1857364"/>
            <a:ext cx="82868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Убийство, совершённое при любых обстоятельствах, - это самое страшное преступление, которое может совершить человек.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Documents and Settings\admin\Рабочий стол\страна Закония\самое ценное жизнь\img.php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303959"/>
            <a:ext cx="4357718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страна Закония\самое ценное жизнь\963027_html_29441d8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3552825" cy="2686050"/>
          </a:xfrm>
          <a:prstGeom prst="rect">
            <a:avLst/>
          </a:prstGeom>
          <a:noFill/>
        </p:spPr>
      </p:pic>
      <p:pic>
        <p:nvPicPr>
          <p:cNvPr id="7172" name="Picture 4" descr="C:\Documents and Settings\admin\Рабочий стол\страна Закония\самое ценное жизнь\8444320-computer-sucht-junger-mann-vertiefte-sich-in-virtuellen-welt-fusionierte-mit-computer-vektor-illust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071942"/>
            <a:ext cx="2928958" cy="2579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C:\Documents and Settings\admin\Рабочий стол\страна Закония\самое ценное жизнь\photo.jp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1857364"/>
            <a:ext cx="4876800" cy="4876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трана Закония\5604ae6f9c011.jpg"/>
          <p:cNvPicPr>
            <a:picLocks noChangeAspect="1" noChangeArrowheads="1"/>
          </p:cNvPicPr>
          <p:nvPr/>
        </p:nvPicPr>
        <p:blipFill>
          <a:blip r:embed="rId2"/>
          <a:srcRect b="3714"/>
          <a:stretch>
            <a:fillRect/>
          </a:stretch>
        </p:blipFill>
        <p:spPr bwMode="auto">
          <a:xfrm>
            <a:off x="-1" y="0"/>
            <a:ext cx="916173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857364"/>
            <a:ext cx="82868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От убийства следует отличать причинение смерти другому человеку по неосторожности.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admin\Рабочий стол\страна Закония\самое ценное жизнь\perelomy-pozvonochnik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857496"/>
            <a:ext cx="4562765" cy="3767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Documents and Settings\admin\Рабочий стол\страна Закония\самое ценное жизнь\1381402626_socreabilitacii-invalidov.jpg"/>
          <p:cNvPicPr>
            <a:picLocks noChangeAspect="1" noChangeArrowheads="1"/>
          </p:cNvPicPr>
          <p:nvPr/>
        </p:nvPicPr>
        <p:blipFill>
          <a:blip r:embed="rId4"/>
          <a:srcRect l="16197" r="16522"/>
          <a:stretch>
            <a:fillRect/>
          </a:stretch>
        </p:blipFill>
        <p:spPr bwMode="auto">
          <a:xfrm>
            <a:off x="500034" y="2857496"/>
            <a:ext cx="3857652" cy="3824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267</Words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23</cp:revision>
  <dcterms:modified xsi:type="dcterms:W3CDTF">2016-03-22T07:50:12Z</dcterms:modified>
</cp:coreProperties>
</file>