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7A2D7EC-AAF0-4278-9077-48C6E35D4DD3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B9D6745-58A7-4291-8003-85E0FF8DD2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NewYearPrint_mi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08" y="0"/>
            <a:ext cx="93518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8229600" cy="1470025"/>
          </a:xfrm>
        </p:spPr>
        <p:txBody>
          <a:bodyPr/>
          <a:lstStyle/>
          <a:p>
            <a:r>
              <a:rPr lang="ru-RU" dirty="0"/>
              <a:t>Санта Клаус</a:t>
            </a:r>
          </a:p>
        </p:txBody>
      </p:sp>
      <p:pic>
        <p:nvPicPr>
          <p:cNvPr id="6" name="Picture 3" descr="C:\Users\Наташа\Desktop\презент\pukkikamut-745p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7" y="1245683"/>
            <a:ext cx="6552728" cy="47936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1165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75" y="0"/>
            <a:ext cx="91927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671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Кабинет Санта Клауса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3933056"/>
            <a:ext cx="9144000" cy="292494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Тяжёлая деревянная дверь приветственно поскрипывает  каждый раз, когда кто-то входит в уставленный свечами колоритный кабинет. Трудно не заметить добродушного седовласого дедушку в красных одеяниях сидящего за письменным столом. Санта Клаус рад приветствовать у себя в гостях, как взрослых, так и детей. Вы можете лично передать свой список желаний </a:t>
            </a:r>
            <a:r>
              <a:rPr lang="ru-RU" dirty="0" err="1">
                <a:solidFill>
                  <a:schemeClr val="bg1"/>
                </a:solidFill>
              </a:rPr>
              <a:t>Санте</a:t>
            </a:r>
            <a:r>
              <a:rPr lang="ru-RU" dirty="0">
                <a:solidFill>
                  <a:schemeClr val="bg1"/>
                </a:solidFill>
              </a:rPr>
              <a:t> или прошептать его ему прямо на ухо в строжайшей конфиденциальности.</a:t>
            </a:r>
          </a:p>
        </p:txBody>
      </p:sp>
      <p:pic>
        <p:nvPicPr>
          <p:cNvPr id="10243" name="Picture 3" descr="C:\Users\Наташа\Desktop\презент\pukki-ja-tytto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190" y="764703"/>
            <a:ext cx="4128844" cy="3093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7538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77809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Школа </a:t>
            </a:r>
            <a:r>
              <a:rPr lang="ru-RU" dirty="0" smtClean="0">
                <a:solidFill>
                  <a:schemeClr val="bg1"/>
                </a:solidFill>
              </a:rPr>
              <a:t>Каллиграфии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8147248" cy="33843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>
                <a:solidFill>
                  <a:schemeClr val="bg1"/>
                </a:solidFill>
              </a:rPr>
              <a:t>Школе Каллиграфии Санта Парка все желающие могут попрактиковаться в древнем искусстве эльфийского чистописания под руководством опытных и, конечно, забавных профессоров! Всего полчаса тренировки и вы непременно сможете подписать новогоднюю открытку чудесным подчерком! Как говорят эльфы, ничто не заменит старомодного пера и чернил! </a:t>
            </a:r>
          </a:p>
        </p:txBody>
      </p:sp>
      <p:pic>
        <p:nvPicPr>
          <p:cNvPr id="11267" name="Picture 3" descr="C:\Users\Наташа\Desktop\презент\calligraphy-school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681" y="3956623"/>
            <a:ext cx="3792637" cy="28470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07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0872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Ледяная Галерея и Ледяной </a:t>
            </a:r>
            <a:r>
              <a:rPr lang="ru-RU" dirty="0" smtClean="0">
                <a:solidFill>
                  <a:schemeClr val="bg1"/>
                </a:solidFill>
              </a:rPr>
              <a:t>Бар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836712"/>
            <a:ext cx="5328592" cy="602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 err="1">
                <a:solidFill>
                  <a:schemeClr val="bg1"/>
                </a:solidFill>
              </a:rPr>
              <a:t>увешаной</a:t>
            </a:r>
            <a:r>
              <a:rPr lang="ru-RU" dirty="0">
                <a:solidFill>
                  <a:schemeClr val="bg1"/>
                </a:solidFill>
              </a:rPr>
              <a:t> сосульками Ледяной Галерее Ледяной Принцессы ваше дыхание превращается в волшебный белый пар, а лёгкая прохлада освежает и бодрит в любое время года. Изящные ледяные статуи галереи расскажут о природе и культуре Финляндии. Там же, в Ледяном Баре, можно побаловать себя прохладительным напитком, таким как, например, Поцелуй Ледяной Принцессы, который подаётся в бокале ручной работы.</a:t>
            </a:r>
          </a:p>
        </p:txBody>
      </p:sp>
      <p:pic>
        <p:nvPicPr>
          <p:cNvPr id="12291" name="Picture 3" descr="C:\Users\Наташа\Desktop\презент\ice-princess-w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701" y="1157288"/>
            <a:ext cx="3842299" cy="2559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Наташа\Desktop\презент\icegallery-edi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319" y="3906628"/>
            <a:ext cx="3783061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63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7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Подземное Пересечение Полярного </a:t>
            </a:r>
            <a:r>
              <a:rPr lang="ru-RU" dirty="0" smtClean="0">
                <a:solidFill>
                  <a:schemeClr val="bg1"/>
                </a:solidFill>
              </a:rPr>
              <a:t>Круга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67944" y="764704"/>
            <a:ext cx="4824536" cy="57606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Существует </a:t>
            </a:r>
            <a:r>
              <a:rPr lang="ru-RU" dirty="0">
                <a:solidFill>
                  <a:schemeClr val="bg1"/>
                </a:solidFill>
              </a:rPr>
              <a:t>множество разнообразных способов пересечения полярного круга, но есть только одно место в мире, где его можно пересечь под землёй, на глубине целых 50 метров! Ни один любитель приключений не упустит возможность проявить таким образов свою отвагу и увековечить достижения в веках и посредствам Сертификата о Подземном Пересечении Полярного Круга.</a:t>
            </a:r>
          </a:p>
        </p:txBody>
      </p:sp>
      <p:pic>
        <p:nvPicPr>
          <p:cNvPr id="13315" name="Picture 3" descr="C:\Users\Наташа\Desktop\презент\santapark101-rajatt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78969"/>
            <a:ext cx="3660900" cy="4500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4323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671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Поезд «Времена года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908720"/>
            <a:ext cx="9144000" cy="2520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Прокатитесь </a:t>
            </a:r>
            <a:r>
              <a:rPr lang="ru-RU" dirty="0">
                <a:solidFill>
                  <a:schemeClr val="bg1"/>
                </a:solidFill>
              </a:rPr>
              <a:t>на поезде и насладитесь красотами четырёх времён года. Постарайтесь приметить животных и растения, которые </a:t>
            </a:r>
            <a:r>
              <a:rPr lang="ru-RU" dirty="0" err="1">
                <a:solidFill>
                  <a:schemeClr val="bg1"/>
                </a:solidFill>
              </a:rPr>
              <a:t>попадуться</a:t>
            </a:r>
            <a:r>
              <a:rPr lang="ru-RU" dirty="0">
                <a:solidFill>
                  <a:schemeClr val="bg1"/>
                </a:solidFill>
              </a:rPr>
              <a:t> вам по дороге. Ну а на последок поезд будет проезжать прямо через Секретную Игрушечную Мастерскую Эльфов, где кипит бурная работа в течении всего года.</a:t>
            </a:r>
          </a:p>
        </p:txBody>
      </p:sp>
      <p:pic>
        <p:nvPicPr>
          <p:cNvPr id="14339" name="Picture 3" descr="C:\Users\Наташа\Desktop\презент\ju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523" y="3409564"/>
            <a:ext cx="4440709" cy="3303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67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Мастерская </a:t>
            </a:r>
            <a:r>
              <a:rPr lang="ru-RU" dirty="0" smtClean="0">
                <a:solidFill>
                  <a:schemeClr val="bg1"/>
                </a:solidFill>
              </a:rPr>
              <a:t>Эльфов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799" y="4433094"/>
            <a:ext cx="7772400" cy="19812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Любовь </a:t>
            </a:r>
            <a:r>
              <a:rPr lang="ru-RU" dirty="0">
                <a:solidFill>
                  <a:schemeClr val="bg1"/>
                </a:solidFill>
              </a:rPr>
              <a:t>к мастерству и рукоделию у эльфов в крови. В Мастерской Эльфов вы можете дать волю своему воображению и создать красивейшую в мире новогоднюю игрушку.</a:t>
            </a:r>
          </a:p>
        </p:txBody>
      </p:sp>
      <p:pic>
        <p:nvPicPr>
          <p:cNvPr id="15363" name="Picture 3" descr="C:\Users\Наташа\Desktop\презент\puuhariihi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215" y="998240"/>
            <a:ext cx="4629569" cy="3469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14998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75" y="0"/>
            <a:ext cx="91927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Почта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692696"/>
            <a:ext cx="4356484" cy="616530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Почта </a:t>
            </a:r>
            <a:r>
              <a:rPr lang="ru-RU" dirty="0">
                <a:solidFill>
                  <a:schemeClr val="bg1"/>
                </a:solidFill>
              </a:rPr>
              <a:t>Санта Парка совсем не похожа на обычную почту. Все письма и открытки, отосланные из Санта Парка, проштамповываются особой волшебной печатью. Здесь вы также можете попытаться исполнить свои новогодние желания с помощью барабана Желаний. Просто загадайте желание и поведайте его барабану, ударьте в него три раза, и если вы как следует сосредоточитесь, ваше желание вполне может и сбыться!</a:t>
            </a:r>
          </a:p>
        </p:txBody>
      </p:sp>
      <p:pic>
        <p:nvPicPr>
          <p:cNvPr id="16387" name="Picture 3" descr="C:\Users\Наташа\Desktop\презент\rump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4228247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2795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123\новый год ктд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" y="1"/>
            <a:ext cx="91362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Викторина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Кто такой Санта Клаус?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Родина Санта Клауса?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Сколько оленей у </a:t>
            </a:r>
            <a:r>
              <a:rPr lang="ru-RU" dirty="0" err="1">
                <a:solidFill>
                  <a:schemeClr val="bg1"/>
                </a:solidFill>
              </a:rPr>
              <a:t>Санты</a:t>
            </a:r>
            <a:r>
              <a:rPr lang="ru-RU" dirty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Любимец Санта Клауса?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Как в Финляндии </a:t>
            </a:r>
            <a:r>
              <a:rPr lang="ru-RU" dirty="0">
                <a:solidFill>
                  <a:schemeClr val="bg1"/>
                </a:solidFill>
              </a:rPr>
              <a:t>называют Санта </a:t>
            </a:r>
            <a:r>
              <a:rPr lang="ru-RU" dirty="0" smtClean="0">
                <a:solidFill>
                  <a:schemeClr val="bg1"/>
                </a:solidFill>
              </a:rPr>
              <a:t>Клауса?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Что на </a:t>
            </a:r>
            <a:r>
              <a:rPr lang="ru-RU" dirty="0">
                <a:solidFill>
                  <a:schemeClr val="bg1"/>
                </a:solidFill>
              </a:rPr>
              <a:t>голове </a:t>
            </a:r>
            <a:r>
              <a:rPr lang="ru-RU" dirty="0" smtClean="0">
                <a:solidFill>
                  <a:schemeClr val="bg1"/>
                </a:solidFill>
              </a:rPr>
              <a:t>носит Санта?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Если поцеловать оленя Рудольфа это на какую примету?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Какого числа отмечают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Новый </a:t>
            </a:r>
            <a:r>
              <a:rPr lang="ru-RU" dirty="0">
                <a:solidFill>
                  <a:schemeClr val="bg1"/>
                </a:solidFill>
              </a:rPr>
              <a:t>год в </a:t>
            </a:r>
            <a:r>
              <a:rPr lang="ru-RU" dirty="0" smtClean="0">
                <a:solidFill>
                  <a:schemeClr val="bg1"/>
                </a:solidFill>
              </a:rPr>
              <a:t>Финляндии?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71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Наташа\Desktop\презент\NewYearPrint_mini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5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pic_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1830" y="1484784"/>
            <a:ext cx="3132348" cy="44588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xmas_0022_lightbo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810956"/>
            <a:ext cx="1944216" cy="14581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23728" y="395951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До скорой встречи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29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ша\Desktop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18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8272" y="463581"/>
            <a:ext cx="9073008" cy="202931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Санта Клаус – рождественский дед, который дарит подарки детям на Рождество христово.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Родина Санта Клауса Лапландия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Финляндии так называют Санта Клауса </a:t>
            </a:r>
            <a:r>
              <a:rPr lang="ru-RU" dirty="0">
                <a:solidFill>
                  <a:schemeClr val="bg1"/>
                </a:solidFill>
              </a:rPr>
              <a:t>— </a:t>
            </a:r>
            <a:r>
              <a:rPr lang="ru-RU" b="1" dirty="0" err="1">
                <a:solidFill>
                  <a:schemeClr val="bg1"/>
                </a:solidFill>
              </a:rPr>
              <a:t>Йоулупукки</a:t>
            </a:r>
            <a:endParaRPr lang="ru-RU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Новый год в Финляндии отмечают 25 декабря.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5206_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31391" y="2492896"/>
            <a:ext cx="2736304" cy="3666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141301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3" y="2852936"/>
            <a:ext cx="3984443" cy="29883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541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35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7772400" cy="909692"/>
          </a:xfrm>
        </p:spPr>
        <p:txBody>
          <a:bodyPr/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Как выглядит Санта Клаус?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772816"/>
            <a:ext cx="8100392" cy="4896544"/>
          </a:xfrm>
        </p:spPr>
        <p:txBody>
          <a:bodyPr/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На голове у </a:t>
            </a:r>
            <a:r>
              <a:rPr lang="ru-RU" dirty="0" err="1">
                <a:solidFill>
                  <a:schemeClr val="bg1"/>
                </a:solidFill>
              </a:rPr>
              <a:t>Санты</a:t>
            </a:r>
            <a:r>
              <a:rPr lang="ru-RU" dirty="0">
                <a:solidFill>
                  <a:schemeClr val="bg1"/>
                </a:solidFill>
              </a:rPr>
              <a:t> колпак с помпончиком.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На Санта Клаусе надета короткая куртка, перехваченная поясом и красные штаны.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На Санта Клаусе всегда одеты сапоги, зачастую укороченного типа.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У Санта Клауса борода коротко подстрижена и кудрявая.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Также Санта носит очки.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Санта Клаус передвигается на санях, в которые запряжены восемь северных оленей.</a:t>
            </a:r>
          </a:p>
          <a:p>
            <a:endParaRPr lang="ru-RU" dirty="0"/>
          </a:p>
        </p:txBody>
      </p:sp>
      <p:pic>
        <p:nvPicPr>
          <p:cNvPr id="4" name="Рисунок 3" descr="Santa_Clau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052206"/>
            <a:ext cx="1728191" cy="22869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191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ша\Desktop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25" y="-42392"/>
            <a:ext cx="92479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 </a:t>
            </a:r>
            <a:r>
              <a:rPr lang="ru-RU" dirty="0" err="1" smtClean="0">
                <a:solidFill>
                  <a:schemeClr val="bg1"/>
                </a:solidFill>
              </a:rPr>
              <a:t>Санты</a:t>
            </a:r>
            <a:r>
              <a:rPr lang="ru-RU" dirty="0" smtClean="0">
                <a:solidFill>
                  <a:schemeClr val="bg1"/>
                </a:solidFill>
              </a:rPr>
              <a:t> 8 оленей их зовут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137300"/>
            <a:ext cx="7643192" cy="3997424"/>
          </a:xfrm>
        </p:spPr>
        <p:txBody>
          <a:bodyPr/>
          <a:lstStyle/>
          <a:p>
            <a:r>
              <a:rPr lang="ru-RU" dirty="0" err="1">
                <a:solidFill>
                  <a:schemeClr val="bg1"/>
                </a:solidFill>
              </a:rPr>
              <a:t>Дэшер</a:t>
            </a:r>
            <a:r>
              <a:rPr lang="ru-RU" dirty="0">
                <a:solidFill>
                  <a:schemeClr val="bg1"/>
                </a:solidFill>
              </a:rPr>
              <a:t> ("Потрясающий")</a:t>
            </a:r>
          </a:p>
          <a:p>
            <a:r>
              <a:rPr lang="ru-RU" dirty="0" err="1">
                <a:solidFill>
                  <a:schemeClr val="bg1"/>
                </a:solidFill>
              </a:rPr>
              <a:t>Дэнсер</a:t>
            </a:r>
            <a:r>
              <a:rPr lang="ru-RU" dirty="0">
                <a:solidFill>
                  <a:schemeClr val="bg1"/>
                </a:solidFill>
              </a:rPr>
              <a:t> ("Танцор")</a:t>
            </a:r>
          </a:p>
          <a:p>
            <a:r>
              <a:rPr lang="ru-RU" dirty="0" err="1">
                <a:solidFill>
                  <a:schemeClr val="bg1"/>
                </a:solidFill>
              </a:rPr>
              <a:t>Прэнсер</a:t>
            </a:r>
            <a:r>
              <a:rPr lang="ru-RU" dirty="0">
                <a:solidFill>
                  <a:schemeClr val="bg1"/>
                </a:solidFill>
              </a:rPr>
              <a:t> ("Гарцующий")</a:t>
            </a:r>
          </a:p>
          <a:p>
            <a:r>
              <a:rPr lang="ru-RU" dirty="0" err="1">
                <a:solidFill>
                  <a:schemeClr val="bg1"/>
                </a:solidFill>
              </a:rPr>
              <a:t>Виксен</a:t>
            </a:r>
            <a:r>
              <a:rPr lang="ru-RU" dirty="0">
                <a:solidFill>
                  <a:schemeClr val="bg1"/>
                </a:solidFill>
              </a:rPr>
              <a:t> ("Злобный")</a:t>
            </a:r>
          </a:p>
          <a:p>
            <a:r>
              <a:rPr lang="ru-RU" dirty="0">
                <a:solidFill>
                  <a:schemeClr val="bg1"/>
                </a:solidFill>
              </a:rPr>
              <a:t>Комет ("Комета")</a:t>
            </a:r>
          </a:p>
          <a:p>
            <a:r>
              <a:rPr lang="ru-RU" dirty="0" err="1">
                <a:solidFill>
                  <a:schemeClr val="bg1"/>
                </a:solidFill>
              </a:rPr>
              <a:t>Кюпид</a:t>
            </a:r>
            <a:r>
              <a:rPr lang="ru-RU" dirty="0">
                <a:solidFill>
                  <a:schemeClr val="bg1"/>
                </a:solidFill>
              </a:rPr>
              <a:t> ("Купидон")</a:t>
            </a:r>
          </a:p>
          <a:p>
            <a:r>
              <a:rPr lang="ru-RU" dirty="0" err="1">
                <a:solidFill>
                  <a:schemeClr val="bg1"/>
                </a:solidFill>
              </a:rPr>
              <a:t>Дандер</a:t>
            </a:r>
            <a:r>
              <a:rPr lang="ru-RU" dirty="0">
                <a:solidFill>
                  <a:schemeClr val="bg1"/>
                </a:solidFill>
              </a:rPr>
              <a:t> ("Болван")</a:t>
            </a:r>
          </a:p>
          <a:p>
            <a:r>
              <a:rPr lang="ru-RU" dirty="0" err="1">
                <a:solidFill>
                  <a:schemeClr val="bg1"/>
                </a:solidFill>
              </a:rPr>
              <a:t>Бликсем</a:t>
            </a:r>
            <a:r>
              <a:rPr lang="ru-RU" dirty="0">
                <a:solidFill>
                  <a:schemeClr val="bg1"/>
                </a:solidFill>
              </a:rPr>
              <a:t> ("Молниеносный</a:t>
            </a:r>
            <a:r>
              <a:rPr lang="ru-RU" dirty="0" smtClean="0">
                <a:solidFill>
                  <a:schemeClr val="bg1"/>
                </a:solidFill>
              </a:rPr>
              <a:t>")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1262683757santa_neb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155118"/>
            <a:ext cx="3397019" cy="25477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076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75" y="0"/>
            <a:ext cx="91927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764704"/>
            <a:ext cx="7772400" cy="52550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Хорошей приметой считается поцелуй оленя «Рудольф-Красный Нос» - любимца Санта Клауса, тогда вам гарантировано не только возвращение в волшебную страну, но и удача.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1262683558san_derevn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2607" y="2564904"/>
            <a:ext cx="4392488" cy="3434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6281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10" y="0"/>
            <a:ext cx="9156710" cy="683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Санта Парк</a:t>
            </a:r>
          </a:p>
        </p:txBody>
      </p:sp>
      <p:pic>
        <p:nvPicPr>
          <p:cNvPr id="6147" name="Picture 3" descr="C:\Users\Наташа\Desktop\презент\panoram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041" y="2798763"/>
            <a:ext cx="5689208" cy="315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74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Школа </a:t>
            </a:r>
            <a:r>
              <a:rPr lang="ru-RU" dirty="0">
                <a:solidFill>
                  <a:schemeClr val="bg1"/>
                </a:solidFill>
              </a:rPr>
              <a:t>эльфов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836712"/>
            <a:ext cx="4968552" cy="58326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“</a:t>
            </a:r>
            <a:r>
              <a:rPr lang="ru-RU" dirty="0">
                <a:solidFill>
                  <a:schemeClr val="bg1"/>
                </a:solidFill>
              </a:rPr>
              <a:t>Всем нужны эльфийские навыки”, уверяет эксперт по </a:t>
            </a:r>
            <a:r>
              <a:rPr lang="ru-RU" dirty="0" err="1">
                <a:solidFill>
                  <a:schemeClr val="bg1"/>
                </a:solidFill>
              </a:rPr>
              <a:t>эльфологии</a:t>
            </a:r>
            <a:r>
              <a:rPr lang="ru-RU" dirty="0">
                <a:solidFill>
                  <a:schemeClr val="bg1"/>
                </a:solidFill>
              </a:rPr>
              <a:t>, Профессор Эльф. И действительно, в Школе Эльфов Санта Парка древнейшие секреты эльфов преподаются круглый год. Полученные знания могут применяться в быту, как детьми, так и взрослыми. У всех учеников Школы есть возможность её окончить и в честь этого быть награждённым почётным Дипломом! Присоединяйтесь и вы к нашим занятиям!</a:t>
            </a:r>
          </a:p>
        </p:txBody>
      </p:sp>
      <p:pic>
        <p:nvPicPr>
          <p:cNvPr id="7171" name="Picture 3" descr="C:\Users\Наташа\Desktop\презент\job-24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3932"/>
            <a:ext cx="3613648" cy="2711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3625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724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Пряничная Кухня Миссис Клаус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3788012"/>
            <a:ext cx="9046840" cy="306998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Удивительные ароматы завлекают почти всех учеников Школы Эльфов на Пряничную Кухню: там они украшают имбирные пряники Миссис Клаус по её специальному секретному рецепту. Некоторые съедают лакомства, прямо не выходя из Кухни, а кто-то таки удерживается от искушения и уносит пряники домой. В Пряничной Кухне готовится также вкуснейшее вино со специями и другие деликатесы, которые можно проглотить сиюминутно или привезти в подарок родным.</a:t>
            </a:r>
          </a:p>
        </p:txBody>
      </p:sp>
      <p:pic>
        <p:nvPicPr>
          <p:cNvPr id="8195" name="Picture 3" descr="C:\Users\Наташа\Desktop\презент\piparimuori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306" y="801642"/>
            <a:ext cx="3985388" cy="2986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85942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ша\Desktop\презент\NewYearPrint_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02" y="0"/>
            <a:ext cx="91605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Игровая Площадка </a:t>
            </a:r>
            <a:r>
              <a:rPr lang="en-US" dirty="0">
                <a:solidFill>
                  <a:schemeClr val="bg1"/>
                </a:solidFill>
              </a:rPr>
              <a:t>Angry Birds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47800"/>
            <a:ext cx="8892480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На Игровой Площадке </a:t>
            </a:r>
            <a:r>
              <a:rPr lang="ru-RU" dirty="0" err="1">
                <a:solidFill>
                  <a:schemeClr val="bg1"/>
                </a:solidFill>
              </a:rPr>
              <a:t>Angry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Birds</a:t>
            </a:r>
            <a:r>
              <a:rPr lang="ru-RU" dirty="0">
                <a:solidFill>
                  <a:schemeClr val="bg1"/>
                </a:solidFill>
              </a:rPr>
              <a:t> вы можете с головой погрузится в веселье и игры, на организацию которых нас вдохновила любимая всеми игра! Стреляйте из рогатки, разбрасывайте во все стороны зелёных поросят и практикуйте все навыки злобных птичек вместе с нами! </a:t>
            </a:r>
          </a:p>
        </p:txBody>
      </p:sp>
      <p:pic>
        <p:nvPicPr>
          <p:cNvPr id="9219" name="Picture 3" descr="C:\Users\Наташа\Desktop\презент\angry-birds-02-vaa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3872896" cy="36237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78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3">
      <a:dk1>
        <a:srgbClr val="1F497D"/>
      </a:dk1>
      <a:lt1>
        <a:srgbClr val="FFFFFF"/>
      </a:lt1>
      <a:dk2>
        <a:srgbClr val="548DD4"/>
      </a:dk2>
      <a:lt2>
        <a:srgbClr val="C6D9F0"/>
      </a:lt2>
      <a:accent1>
        <a:srgbClr val="4F81BD"/>
      </a:accent1>
      <a:accent2>
        <a:srgbClr val="244061"/>
      </a:accent2>
      <a:accent3>
        <a:srgbClr val="366092"/>
      </a:accent3>
      <a:accent4>
        <a:srgbClr val="FFFFFF"/>
      </a:accent4>
      <a:accent5>
        <a:srgbClr val="4BACC6"/>
      </a:accent5>
      <a:accent6>
        <a:srgbClr val="8DB3E2"/>
      </a:accent6>
      <a:hlink>
        <a:srgbClr val="0000FF"/>
      </a:hlink>
      <a:folHlink>
        <a:srgbClr val="1F497D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127</TotalTime>
  <Words>807</Words>
  <Application>Microsoft Office PowerPoint</Application>
  <PresentationFormat>Экран (4:3)</PresentationFormat>
  <Paragraphs>53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Справедливость</vt:lpstr>
      <vt:lpstr>Санта Клаус</vt:lpstr>
      <vt:lpstr>Презентация PowerPoint</vt:lpstr>
      <vt:lpstr>Как выглядит Санта Клаус?</vt:lpstr>
      <vt:lpstr>У Санты 8 оленей их зовут</vt:lpstr>
      <vt:lpstr>Презентация PowerPoint</vt:lpstr>
      <vt:lpstr>Санта Парк</vt:lpstr>
      <vt:lpstr>Школа эльфов </vt:lpstr>
      <vt:lpstr>Пряничная Кухня Миссис Клаус</vt:lpstr>
      <vt:lpstr>Игровая Площадка Angry Birds</vt:lpstr>
      <vt:lpstr>Кабинет Санта Клауса</vt:lpstr>
      <vt:lpstr>Школа Каллиграфии</vt:lpstr>
      <vt:lpstr>Ледяная Галерея и Ледяной Бар</vt:lpstr>
      <vt:lpstr>Подземное Пересечение Полярного Круга</vt:lpstr>
      <vt:lpstr>Поезд «Времена года»</vt:lpstr>
      <vt:lpstr>Мастерская Эльфов</vt:lpstr>
      <vt:lpstr>Почта</vt:lpstr>
      <vt:lpstr>Викторина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Санта Клаус</dc:title>
  <dc:creator>Наташа</dc:creator>
  <cp:lastModifiedBy>Наташа</cp:lastModifiedBy>
  <cp:revision>13</cp:revision>
  <dcterms:created xsi:type="dcterms:W3CDTF">2015-12-15T11:42:58Z</dcterms:created>
  <dcterms:modified xsi:type="dcterms:W3CDTF">2015-12-17T11:41:04Z</dcterms:modified>
</cp:coreProperties>
</file>