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10" Type="http://schemas.openxmlformats.org/officeDocument/2006/relationships/image" Target="../media/image10.gif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ladrad.ru/study/imgs/5623e094a7dd6.jpg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yakhow.ru/uploads/posts/2015/3/kak-reshit-zadachu-po-rimskomu-pravu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1452546" cy="1452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i2.imageban.ru/out/2012/03/11/e22a444a78db948975c469eee5058c3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428975" cy="17144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285728"/>
            <a:ext cx="435771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spc="300" dirty="0" smtClean="0">
                <a:ln w="3810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Простая шалость или уже хулиганство?</a:t>
            </a:r>
            <a:endParaRPr lang="ru-RU" sz="4000" b="1" i="1" cap="none" spc="300" dirty="0">
              <a:ln w="38100" cmpd="sng">
                <a:noFill/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28625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Презентацию подготовила учитель Марченко М.А.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«Коррекционная общеобразовательная школа №10»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Ступинского муниципального района.</a:t>
            </a:r>
            <a:endParaRPr lang="ru-RU" b="1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2" name="Picture 18" descr="http://video-otkritka.ru/albom/raznoe-prozrahnii/69261015_0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000372"/>
            <a:ext cx="1927815" cy="301463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ladrad.ru/study/imgs/5623e094a7dd6.jpg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yakhow.ru/uploads/posts/2015/3/kak-reshit-zadachu-po-rimskomu-pravu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1452546" cy="1452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i2.imageban.ru/out/2012/03/11/e22a444a78db948975c469eee5058c3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428975" cy="1714488"/>
          </a:xfrm>
          <a:prstGeom prst="rect">
            <a:avLst/>
          </a:prstGeom>
          <a:noFill/>
        </p:spPr>
      </p:pic>
      <p:pic>
        <p:nvPicPr>
          <p:cNvPr id="21508" name="Picture 4" descr="http://img-fotki.yandex.ru/get/6109/131624064.15f/0_8164a_447b80fa_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37474" y="2000240"/>
            <a:ext cx="4341926" cy="3986225"/>
          </a:xfrm>
          <a:prstGeom prst="rect">
            <a:avLst/>
          </a:prstGeom>
          <a:noFill/>
        </p:spPr>
      </p:pic>
      <p:pic>
        <p:nvPicPr>
          <p:cNvPr id="10" name="Picture 2" descr="http://img-fotki.yandex.ru/get/5630/181450557.72/0_ab6b4_a5a07463_orig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4539696" y="4000504"/>
            <a:ext cx="1246750" cy="1957377"/>
          </a:xfrm>
          <a:prstGeom prst="rect">
            <a:avLst/>
          </a:prstGeom>
          <a:noFill/>
        </p:spPr>
      </p:pic>
      <p:pic>
        <p:nvPicPr>
          <p:cNvPr id="21518" name="Picture 14" descr="http://iconspot.ru/files/2299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285720" y="1785926"/>
            <a:ext cx="3566366" cy="3214710"/>
          </a:xfrm>
          <a:prstGeom prst="rect">
            <a:avLst/>
          </a:prstGeom>
          <a:noFill/>
        </p:spPr>
      </p:pic>
      <p:pic>
        <p:nvPicPr>
          <p:cNvPr id="21506" name="Picture 2" descr="http://img-fotki.yandex.ru/get/6440/181450557.72/0_ab6b5_8d4dfed7_orig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60" y="3857628"/>
            <a:ext cx="2143140" cy="2143140"/>
          </a:xfrm>
          <a:prstGeom prst="rect">
            <a:avLst/>
          </a:prstGeom>
          <a:noFill/>
        </p:spPr>
      </p:pic>
      <p:pic>
        <p:nvPicPr>
          <p:cNvPr id="13" name="Picture 10" descr="http://chausova.sadik7.edusite.ru/images/dev_24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472" y="3786190"/>
            <a:ext cx="1333509" cy="2286016"/>
          </a:xfrm>
          <a:prstGeom prst="rect">
            <a:avLst/>
          </a:prstGeom>
          <a:noFill/>
        </p:spPr>
      </p:pic>
      <p:pic>
        <p:nvPicPr>
          <p:cNvPr id="14" name="Picture 4" descr="http://img-fotki.yandex.ru/get/6430/181450557.72/0_ab6b7_2af22fa5_orig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2649522" y="1428736"/>
            <a:ext cx="1708161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ladrad.ru/study/imgs/5623e094a7dd6.jpg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yakhow.ru/uploads/posts/2015/3/kak-reshit-zadachu-po-rimskomu-pravu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1452546" cy="1452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i2.imageban.ru/out/2012/03/11/e22a444a78db948975c469eee5058c3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428975" cy="17144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3438" y="714356"/>
            <a:ext cx="42148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Мелкое хулиганство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нарушение общественного порядка, выражающее явное неуважение к обществу. Оно может сопровождаться нецензурной бранью в общественных местах, оскорбительным приставанием к гражданам, уничтожением или повреждением чужого имущества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img-fotki.yandex.ru/get/5635/181450557.71/0_ab683_ceb22faa_orig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57158" y="2643182"/>
            <a:ext cx="3071834" cy="3352801"/>
          </a:xfrm>
          <a:prstGeom prst="rect">
            <a:avLst/>
          </a:prstGeom>
          <a:noFill/>
        </p:spPr>
      </p:pic>
      <p:pic>
        <p:nvPicPr>
          <p:cNvPr id="9" name="Picture 2" descr="http://img-fotki.yandex.ru/get/5633/181450557.71/0_ab680_dab61dba_orig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2000232" y="1142984"/>
            <a:ext cx="3214710" cy="3333750"/>
          </a:xfrm>
          <a:prstGeom prst="rect">
            <a:avLst/>
          </a:prstGeom>
          <a:noFill/>
        </p:spPr>
      </p:pic>
      <p:pic>
        <p:nvPicPr>
          <p:cNvPr id="10" name="Picture 8" descr="http://2.bp.blogspot.com/-qIZlVR3rWj8/TuCa7ScBZyI/AAAAAAAAAHs/4pFu01re2EQ/s1600/69260993_0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3357562"/>
            <a:ext cx="1229376" cy="235743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ladrad.ru/study/imgs/5623e094a7dd6.jpg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yakhow.ru/uploads/posts/2015/3/kak-reshit-zadachu-po-rimskomu-pravu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1452546" cy="1452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i2.imageban.ru/out/2012/03/11/e22a444a78db948975c469eee5058c3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428975" cy="17144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58" y="2643182"/>
            <a:ext cx="40719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Согласно Уголовному Кодексу об административных правонарушениях это деяние влечёт наложение штрафа в размере от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рублей или административный арест на срок до 15 суток.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428604"/>
            <a:ext cx="40719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Уголовный Кодекс предусматривает наказание за хулиганство вплоть до лишения свободы на срок до пяти лет. Причём наказание хулигана, который оказал сопротивление полиции, пытавшейся его утихомирить, в любом случае будет строже.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З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совершение хулиганских действий предусмотрена как административная, так и уголовная ответственность.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ladrad.ru/study/imgs/5623e094a7dd6.jpg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yakhow.ru/uploads/posts/2015/3/kak-reshit-zadachu-po-rimskomu-pravu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1452546" cy="1452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i2.imageban.ru/out/2012/03/11/e22a444a78db948975c469eee5058c3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428975" cy="17144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736"/>
            <a:ext cx="87154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Список книг серии «Детям о праве»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государство /Павел Астахов. –М.: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дорога /Павел Астахов. –М.: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–126 с. : ил. –(Детям о праве).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магазин /Павел Астахов. –М.: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2009. –80 с. : ил. –(Детям о праве).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семья /Павел Астахов. -М.: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–79 с. : ил. –(Детям о праве).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улица/Павел Астахов. -М.: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–96 с. : ил. –(Детям о праве).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и школа/Павел Астахов. –М.: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2010. –96с. : ил. –(Детям о праве).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Астахов, А.П. Я отдыхаю /Павел Астахов. -М.: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Экс-мо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 –94 с. : ил. –(Детям о праве).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Интернет ресурсы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http://www.rfdeti.ru/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http://libnn.ru/content/view/666/67</a:t>
            </a:r>
            <a:endParaRPr lang="ru-RU" dirty="0" smtClean="0">
              <a:latin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http://politmix.ru/content/biografiya-pavla-astakhova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291</Words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2016-05-05T06:48:03Z</dcterms:modified>
</cp:coreProperties>
</file>