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2" r:id="rId4"/>
    <p:sldId id="257" r:id="rId5"/>
    <p:sldId id="261" r:id="rId6"/>
    <p:sldId id="263" r:id="rId7"/>
    <p:sldId id="258" r:id="rId8"/>
    <p:sldId id="264" r:id="rId9"/>
    <p:sldId id="259" r:id="rId10"/>
    <p:sldId id="265" r:id="rId11"/>
    <p:sldId id="260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3" autoAdjust="0"/>
    <p:restoredTop sz="94660"/>
  </p:normalViewPr>
  <p:slideViewPr>
    <p:cSldViewPr>
      <p:cViewPr varScale="1">
        <p:scale>
          <a:sx n="109" d="100"/>
          <a:sy n="109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CEEBD-7FD6-4889-80F8-92567CD509D2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718C74-0F56-41B8-942F-BF31AA67D842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773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23A6D-7BA9-4E2C-ABEA-55757071AD47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2B408-D70B-4593-B022-46AE58AE4C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9918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B700B-488E-4311-966C-80C06792C50F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D3197-DE6D-4058-9F9F-BC231A0F85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6700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50E13-BD62-4902-8699-2AAACD6FE3C1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5087C-9E56-4768-AA87-E027ABF140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901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B4CF7-0973-41BE-B948-E03D45EB656A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81623-1F2C-47D9-9DCF-F5B2CF9DFB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11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608B7-29E1-4B61-8025-FB57D17DFCEC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CA32B-2841-4EDB-8B3C-688CBB63CF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0355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78A9F1-7CA6-4E6E-BD78-657946A4009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69506-43BF-4974-8C22-A38BBB8832A8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470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81FC2-E1C5-497E-A75C-BD629D032B6F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B140E-E54C-411E-8DD9-1AEB98DD07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9509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406F9-8933-4ED5-9ACA-F2CFA3388C46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B487C-7D06-42D0-88D3-947E6307EB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7492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86BF7-F96A-43F5-9708-BDD15D429E1B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EF8307-82DF-42D4-8F74-E207FADED968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599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E377D-FFC9-43D6-ACC6-A8697D7CCB45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4F34BA-6D74-4C4D-90B0-FEEDE4C7341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394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635663-B2FF-4CAA-82E1-B7F49A789B74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600">
                <a:solidFill>
                  <a:schemeClr val="tx2"/>
                </a:solidFill>
                <a:latin typeface="Constantia" panose="02030602050306030303" pitchFamily="18" charset="0"/>
              </a:defRPr>
            </a:lvl1pPr>
          </a:lstStyle>
          <a:p>
            <a:fld id="{CF7EFA5F-CDD0-41C2-8192-714F15EFB86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77" r:id="rId2"/>
    <p:sldLayoutId id="2147483684" r:id="rId3"/>
    <p:sldLayoutId id="2147483678" r:id="rId4"/>
    <p:sldLayoutId id="2147483685" r:id="rId5"/>
    <p:sldLayoutId id="2147483679" r:id="rId6"/>
    <p:sldLayoutId id="2147483680" r:id="rId7"/>
    <p:sldLayoutId id="2147483686" r:id="rId8"/>
    <p:sldLayoutId id="2147483687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3" y="4857750"/>
            <a:ext cx="6912769" cy="1595586"/>
          </a:xfrm>
        </p:spPr>
        <p:txBody>
          <a:bodyPr/>
          <a:lstStyle/>
          <a:p>
            <a:pPr lvl="2"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Подготовил ученик 8 г класса ЦО № 27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г.Тулы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2"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Карпенко Даниил</a:t>
            </a:r>
          </a:p>
          <a:p>
            <a:pPr lvl="2"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Учитель Азаров Н.Е.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2383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>Тульские спортсмены </a:t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>в годы </a:t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>Великой Отечественной войны</a:t>
            </a:r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titledууу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71813" y="571500"/>
            <a:ext cx="32766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357826"/>
            <a:ext cx="82296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002060"/>
                </a:solidFill>
              </a:rPr>
              <a:t>Сергей Дьячков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50" y="428625"/>
            <a:ext cx="8572500" cy="6072188"/>
          </a:xfrm>
        </p:spPr>
        <p:txBody>
          <a:bodyPr>
            <a:normAutofit fontScale="77500" lnSpcReduction="20000"/>
          </a:bodyPr>
          <a:lstStyle/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Чемпионат СССР 1941 года по русским шашкам завершился 23 июня на стадии полуфинала и остался </a:t>
            </a:r>
            <a:r>
              <a:rPr lang="ru-RU" dirty="0" err="1" smtClean="0">
                <a:solidFill>
                  <a:srgbClr val="002060"/>
                </a:solidFill>
              </a:rPr>
              <a:t>недоигранным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— В последние дни полуфинала борьбы в партиях практически не было, — вспоминали его участники. — Они быстро заканчивались вничью, ведь все спешили на телефонную станцию, чтобы поговорить с родными, понимая, что эта война надолго. И что финал чемпионата вряд ли состоится.</a:t>
            </a:r>
          </a:p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Среди участников полуфинала был и выдающийся тульский шашист Сергей Дьячков. Он ученик блестящего земляка, гравера-оружейника, первого чемпиона РСФСР по русским шашкам Георгия Крылова. Мудрость наставника упала на благодатную почву. Уже в 1934 году 22-летний Дьячков повторяет достижение Крылова и становится сильнейшим в республике, а годом позже получает звание мастера спорта. Дьячков не только побеждает, но и делает вклад в шашечную теорию: в его партиях встречаются дебюты, которые впоследствии назовут «Игра </a:t>
            </a:r>
            <a:r>
              <a:rPr lang="ru-RU" dirty="0" err="1" smtClean="0">
                <a:solidFill>
                  <a:srgbClr val="002060"/>
                </a:solidFill>
              </a:rPr>
              <a:t>Дьячкова</a:t>
            </a:r>
            <a:r>
              <a:rPr lang="ru-RU" dirty="0" smtClean="0">
                <a:solidFill>
                  <a:srgbClr val="002060"/>
                </a:solidFill>
              </a:rPr>
              <a:t>» и «Киевский кол».</a:t>
            </a:r>
          </a:p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Трижды участвовал туляк в чемпионатах СССР — высшим результатом стало шестое место в 1934 году. Возможно, его триумфы был впереди, но все перечерк­нула война, с которой он не вернулся: 32-летний шашист погиб в 1944-м. Из 11 участников того </a:t>
            </a:r>
            <a:r>
              <a:rPr lang="ru-RU" dirty="0" err="1" smtClean="0">
                <a:solidFill>
                  <a:srgbClr val="002060"/>
                </a:solidFill>
              </a:rPr>
              <a:t>недоигранного</a:t>
            </a:r>
            <a:r>
              <a:rPr lang="ru-RU" dirty="0" smtClean="0">
                <a:solidFill>
                  <a:srgbClr val="002060"/>
                </a:solidFill>
              </a:rPr>
              <a:t> полуфинала четверо не вернулись с фронта.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429000"/>
            <a:ext cx="9144000" cy="3167063"/>
          </a:xfrm>
        </p:spPr>
        <p:txBody>
          <a:bodyPr>
            <a:normAutofit fontScale="92500"/>
          </a:bodyPr>
          <a:lstStyle/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А вот другому тульскому мастеру черно-белых полей Ивану Козлову было суждено пройти всю войну. На фронт он ушел, уже будучи чемпионом Москвы по русским шашкам. Демобилизовался только в 1953-м — и вернулся к любимой игре, став государственным тренером сборной СССР. Именно Козлов — один из тех, кто помог советским игрокам в международные (стоклеточные) шашки на десятилетия стать сильнейшими в мире.</a:t>
            </a:r>
          </a:p>
          <a:p>
            <a:pPr marL="274320" indent="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4" name="Содержимое 3" descr="cir_ko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1" b="14534"/>
          <a:stretch>
            <a:fillRect/>
          </a:stretch>
        </p:blipFill>
        <p:spPr bwMode="auto">
          <a:xfrm>
            <a:off x="2071688" y="428625"/>
            <a:ext cx="5338762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88" y="2428875"/>
            <a:ext cx="8229600" cy="2905125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u-RU" altLang="ru-RU" sz="5400" b="1" smtClean="0">
                <a:solidFill>
                  <a:srgbClr val="00206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642938"/>
            <a:ext cx="8258175" cy="5929312"/>
          </a:xfrm>
        </p:spPr>
        <p:txBody>
          <a:bodyPr/>
          <a:lstStyle/>
          <a:p>
            <a:pPr indent="0">
              <a:buFont typeface="Wingdings 2" panose="05020102010507070707" pitchFamily="18" charset="2"/>
              <a:buNone/>
            </a:pPr>
            <a:r>
              <a:rPr lang="ru-RU" altLang="ru-RU" sz="2800" b="1" smtClean="0">
                <a:solidFill>
                  <a:srgbClr val="002060"/>
                </a:solidFill>
              </a:rPr>
              <a:t>Атака, оборона, снаряд, фланг, даже «мгновенная смерть» — лексика войны и спорта очень схожа. Неудивительно, ведь в основе спорта лежит такое же состязание — зачастую тоже приносящее боль, и все же, в отличие от войны, прославляющее жизнь. Но когда в двери стучалась беда, спортсмены оставляли клюшки и мячи и брали в руки оружие. В годы Великой Отечественной войны многие тульские атлеты защищали Родину, забыв о мирных ристалищах.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oscow_1980_volleyball_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857356" y="428604"/>
            <a:ext cx="5333996" cy="401770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4286256"/>
            <a:ext cx="8572560" cy="2857520"/>
          </a:xfrm>
        </p:spPr>
        <p:txBody>
          <a:bodyPr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2700" smtClean="0">
                <a:solidFill>
                  <a:srgbClr val="002060"/>
                </a:solidFill>
              </a:rPr>
              <a:t>Волейбол в Туле полюбили еще в 20-30-е годы — пусть с футболом по популярности он не состязался, но место эта доступная, демократичная игра занимала достойное. Правда, высоких результатов наши игроки добились уже после войны. И связаны эти достижения с именем Александра Фатеева.</a:t>
            </a:r>
            <a:r>
              <a:rPr lang="ru-RU" smtClean="0">
                <a:solidFill>
                  <a:srgbClr val="002060"/>
                </a:solidFill>
              </a:rPr>
              <a:t/>
            </a:r>
            <a:br>
              <a:rPr lang="ru-RU" smtClean="0">
                <a:solidFill>
                  <a:srgbClr val="002060"/>
                </a:solidFill>
              </a:rPr>
            </a:br>
            <a:endParaRPr lang="ru-RU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4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titled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4625" y="357188"/>
            <a:ext cx="3429000" cy="431323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357826"/>
            <a:ext cx="82296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mtClean="0">
                <a:solidFill>
                  <a:srgbClr val="002060"/>
                </a:solidFill>
              </a:rPr>
              <a:t>Александр Фатеев</a:t>
            </a:r>
            <a:br>
              <a:rPr lang="ru-RU" smtClean="0">
                <a:solidFill>
                  <a:srgbClr val="002060"/>
                </a:solidFill>
              </a:rPr>
            </a:br>
            <a:endParaRPr lang="ru-RU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6000750"/>
          </a:xfrm>
        </p:spPr>
        <p:txBody>
          <a:bodyPr>
            <a:normAutofit fontScale="92500"/>
          </a:bodyPr>
          <a:lstStyle/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Он ушел воевать волейболистом, а вернулся наполовину парализованным инвалидом. </a:t>
            </a:r>
          </a:p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Фатеев сражался в Сталинграде, нес свободу в Европу, получил два ордена Красной Звезды, а после Победы сражался с недугом, противопоставляя ему жажду жизни и любовь к волейболу. </a:t>
            </a:r>
          </a:p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Левая сторона его почти не слушалась, он ходил с костылем — о том, чтобы снова выйти на площадку, и речи не шло. И Александр Васильевич стал тренером и судьей, получив со временем высшую категорию — всесоюзную. </a:t>
            </a:r>
          </a:p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Однажды в Волгограде матч, который судил Фатеев, пришелся на 9 Мая. В честь такого случая он надел на игру пиджак со всеми военными наградами — увидев медали и ордена арбитра, зал встал и аплодировал ему.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500" y="5429250"/>
            <a:ext cx="8229600" cy="976313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u-RU" altLang="ru-RU" sz="2400" b="1" i="1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Иван Филин</a:t>
            </a:r>
            <a:endParaRPr lang="ru-RU" altLang="ru-RU" smtClean="0">
              <a:solidFill>
                <a:srgbClr val="002060"/>
              </a:solidFill>
            </a:endParaRPr>
          </a:p>
        </p:txBody>
      </p:sp>
      <p:pic>
        <p:nvPicPr>
          <p:cNvPr id="4" name="Picture 2" descr="Иван Филин лидирует в забег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428625"/>
            <a:ext cx="3573463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6429375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ct val="0"/>
              </a:spcBef>
              <a:buClrTx/>
              <a:buSzTx/>
              <a:buFont typeface="Wingdings 2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Open Sans"/>
                <a:cs typeface="Arial" pitchFamily="34" charset="0"/>
              </a:rPr>
              <a:t>Уроженец деревни Александровка некогда </a:t>
            </a:r>
            <a:r>
              <a:rPr lang="ru-RU" sz="2800" b="1" i="1" dirty="0" err="1" smtClean="0">
                <a:solidFill>
                  <a:srgbClr val="002060"/>
                </a:solidFill>
                <a:latin typeface="Open Sans"/>
                <a:cs typeface="Arial" pitchFamily="34" charset="0"/>
              </a:rPr>
              <a:t>Карачевского</a:t>
            </a:r>
            <a:r>
              <a:rPr lang="ru-RU" sz="2800" b="1" i="1" dirty="0" smtClean="0">
                <a:solidFill>
                  <a:srgbClr val="002060"/>
                </a:solidFill>
                <a:latin typeface="Open Sans"/>
                <a:cs typeface="Arial" pitchFamily="34" charset="0"/>
              </a:rPr>
              <a:t>, а ныне </a:t>
            </a:r>
            <a:r>
              <a:rPr lang="ru-RU" sz="2800" b="1" i="1" dirty="0" err="1" smtClean="0">
                <a:solidFill>
                  <a:srgbClr val="002060"/>
                </a:solidFill>
                <a:latin typeface="Open Sans"/>
                <a:cs typeface="Arial" pitchFamily="34" charset="0"/>
              </a:rPr>
              <a:t>Кимовского</a:t>
            </a:r>
            <a:r>
              <a:rPr lang="ru-RU" sz="2800" b="1" i="1" dirty="0" smtClean="0">
                <a:solidFill>
                  <a:srgbClr val="002060"/>
                </a:solidFill>
                <a:latin typeface="Open Sans"/>
                <a:cs typeface="Arial" pitchFamily="34" charset="0"/>
              </a:rPr>
              <a:t> района Иван Филин попал на фронт в мае 1944-го и принял боевое крещение стрелком автоматной роты. Был он не робкого десятка. </a:t>
            </a:r>
          </a:p>
          <a:p>
            <a:pPr marL="0" indent="0">
              <a:spcBef>
                <a:spcPct val="0"/>
              </a:spcBef>
              <a:buClrTx/>
              <a:buSzTx/>
              <a:buFont typeface="Wingdings 2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Open Sans"/>
                <a:cs typeface="Arial" pitchFamily="34" charset="0"/>
              </a:rPr>
              <a:t>21 апреля 1945 года 19-летний ефрейтор Филин был награжден медалью «За отвагу» — за бдительное несение караульной службы при наблюдательном пункте командира полка. Закончил войну Иван в звании сержанта.</a:t>
            </a:r>
          </a:p>
          <a:p>
            <a:pPr marL="0" indent="0" eaLnBrk="0" hangingPunct="0">
              <a:spcBef>
                <a:spcPct val="0"/>
              </a:spcBef>
              <a:buClrTx/>
              <a:buSzTx/>
              <a:buFont typeface="Wingdings 2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Open Sans"/>
                <a:cs typeface="Arial" pitchFamily="34" charset="0"/>
              </a:rPr>
              <a:t>А через 11 лет после Победы Филин в составе сборной СССР выступил на летних Олимпийских играх в Мельбурне. К 1956 году </a:t>
            </a:r>
            <a:r>
              <a:rPr lang="ru-RU" sz="2800" b="1" i="1" dirty="0" err="1" smtClean="0">
                <a:solidFill>
                  <a:srgbClr val="002060"/>
                </a:solidFill>
                <a:latin typeface="Open Sans"/>
                <a:cs typeface="Arial" pitchFamily="34" charset="0"/>
              </a:rPr>
              <a:t>кимовчанин</a:t>
            </a:r>
            <a:r>
              <a:rPr lang="ru-RU" sz="2800" b="1" i="1" dirty="0" smtClean="0">
                <a:solidFill>
                  <a:srgbClr val="002060"/>
                </a:solidFill>
                <a:latin typeface="Open Sans"/>
                <a:cs typeface="Arial" pitchFamily="34" charset="0"/>
              </a:rPr>
              <a:t> был одним из сильнейших марафонцев страны — двукратным чемпионом и вице-чемпионом СССР, дважды рекордсменом Советского Союза, серебряным и бронзовым призером чемпионата Европы.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4391025" y="158750"/>
            <a:ext cx="36195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88853" tIns="0" rIns="90459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/>
            <a:r>
              <a:rPr lang="ru-RU" altLang="ru-RU" sz="900" b="1" i="1">
                <a:solidFill>
                  <a:srgbClr val="FFFFFF"/>
                </a:solidFill>
                <a:latin typeface="Open Sans"/>
              </a:rPr>
              <a:t>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143512"/>
            <a:ext cx="8229600" cy="1219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002060"/>
                </a:solidFill>
              </a:rPr>
              <a:t>Аркадий Додонов</a:t>
            </a:r>
            <a:endParaRPr lang="ru-RU">
              <a:solidFill>
                <a:srgbClr val="002060"/>
              </a:solidFill>
            </a:endParaRPr>
          </a:p>
        </p:txBody>
      </p:sp>
      <p:pic>
        <p:nvPicPr>
          <p:cNvPr id="18434" name="Picture 2" descr="Аркадий Додон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571500"/>
            <a:ext cx="3760787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50" y="571500"/>
            <a:ext cx="8501063" cy="5857875"/>
          </a:xfrm>
        </p:spPr>
        <p:txBody>
          <a:bodyPr>
            <a:normAutofit fontScale="85000" lnSpcReduction="20000"/>
          </a:bodyPr>
          <a:lstStyle/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Аркадий Додонов - тульский лыжник, рабочий оружейного завода. В 1928 году он стал первым не московским спортсменом, выигравшим гонку на 30 километров на Спартакиаде по зимним видам спорта. А в 1933-м во второй раз стал чемпионом СССР на той же дистанции.</a:t>
            </a:r>
          </a:p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В последние предвоенные годы Аркадий представлял на соревнованиях Горький. Из этого волжского города он и ушел сражаться — правда, не на боевой, а на трудовой фронт: Советскому Союзу требовались не только стрелки и танкисты, но и сварщики. Додонов отправился на Дальний Восток, работал на совесть и никому не рассказывал о том, что он один из сильнейших лыжников страны. </a:t>
            </a:r>
          </a:p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18 июня 1942 года в газетах напечатали указ о присвоении тульскому гонщику звания заслуженного мастера спорта СССР. «Додонов находится в рядах Красной армии», — добавляла пресса. И не лукавила.</a:t>
            </a:r>
          </a:p>
          <a:p>
            <a:pPr marL="27432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Додонов вместе с женой Валентиной — тоже </a:t>
            </a:r>
            <a:r>
              <a:rPr lang="ru-RU" dirty="0" err="1" smtClean="0">
                <a:solidFill>
                  <a:srgbClr val="002060"/>
                </a:solidFill>
              </a:rPr>
              <a:t>тулячкой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тоже</a:t>
            </a:r>
            <a:r>
              <a:rPr lang="ru-RU" dirty="0" smtClean="0">
                <a:solidFill>
                  <a:srgbClr val="002060"/>
                </a:solidFill>
              </a:rPr>
              <a:t> одной из сильнейших в Союзе лыжниц — вернулся в край оружейников из Горького, где долго работал тренером, в 1974 году. Здесь и прожил до конца дней.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1573</TotalTime>
  <Words>861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Constantia</vt:lpstr>
      <vt:lpstr>Open Sans</vt:lpstr>
      <vt:lpstr>Wingdings 2</vt:lpstr>
      <vt:lpstr>Бумажная</vt:lpstr>
      <vt:lpstr>Тульские спортсмены  в годы  Великой Отечественной войны</vt:lpstr>
      <vt:lpstr>Презентация PowerPoint</vt:lpstr>
      <vt:lpstr>Волейбол в Туле полюбили еще в 20-30-е годы — пусть с футболом по популярности он не состязался, но место эта доступная, демократичная игра занимала достойное. Правда, высоких результатов наши игроки добились уже после войны. И связаны эти достижения с именем Александра Фатеева. </vt:lpstr>
      <vt:lpstr>                Александр Фатеев </vt:lpstr>
      <vt:lpstr>Презентация PowerPoint</vt:lpstr>
      <vt:lpstr>Презентация PowerPoint</vt:lpstr>
      <vt:lpstr>Презентация PowerPoint</vt:lpstr>
      <vt:lpstr>Аркадий Додонов</vt:lpstr>
      <vt:lpstr>Презентация PowerPoint</vt:lpstr>
      <vt:lpstr>Сергей Дьячков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Тульские спортсмены во времена Великой Отечественной войны.</dc:title>
  <dc:creator>пк</dc:creator>
  <cp:lastModifiedBy>Nikolay</cp:lastModifiedBy>
  <cp:revision>36</cp:revision>
  <dcterms:created xsi:type="dcterms:W3CDTF">2016-11-28T13:07:06Z</dcterms:created>
  <dcterms:modified xsi:type="dcterms:W3CDTF">2017-05-13T09:26:32Z</dcterms:modified>
</cp:coreProperties>
</file>