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68" r:id="rId4"/>
    <p:sldId id="270" r:id="rId5"/>
    <p:sldId id="271" r:id="rId6"/>
    <p:sldId id="272" r:id="rId7"/>
    <p:sldId id="273" r:id="rId8"/>
    <p:sldId id="274" r:id="rId9"/>
    <p:sldId id="275" r:id="rId10"/>
    <p:sldId id="267" r:id="rId11"/>
    <p:sldId id="276" r:id="rId12"/>
    <p:sldId id="264" r:id="rId13"/>
    <p:sldId id="265" r:id="rId14"/>
    <p:sldId id="266" r:id="rId15"/>
    <p:sldId id="260" r:id="rId16"/>
    <p:sldId id="258" r:id="rId17"/>
    <p:sldId id="259" r:id="rId18"/>
    <p:sldId id="257" r:id="rId19"/>
    <p:sldId id="261" r:id="rId20"/>
    <p:sldId id="262" r:id="rId21"/>
    <p:sldId id="26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8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C9C9-8671-4BBD-B253-F9D39B094C60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06E-8136-4066-8EE8-F5F8B6E16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C9C9-8671-4BBD-B253-F9D39B094C60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06E-8136-4066-8EE8-F5F8B6E16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C9C9-8671-4BBD-B253-F9D39B094C60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06E-8136-4066-8EE8-F5F8B6E16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C9C9-8671-4BBD-B253-F9D39B094C60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06E-8136-4066-8EE8-F5F8B6E16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C9C9-8671-4BBD-B253-F9D39B094C60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06E-8136-4066-8EE8-F5F8B6E16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C9C9-8671-4BBD-B253-F9D39B094C60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06E-8136-4066-8EE8-F5F8B6E162D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C9C9-8671-4BBD-B253-F9D39B094C60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06E-8136-4066-8EE8-F5F8B6E16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C9C9-8671-4BBD-B253-F9D39B094C60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06E-8136-4066-8EE8-F5F8B6E16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C9C9-8671-4BBD-B253-F9D39B094C60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06E-8136-4066-8EE8-F5F8B6E16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C9C9-8671-4BBD-B253-F9D39B094C60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52706E-8136-4066-8EE8-F5F8B6E16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C9C9-8671-4BBD-B253-F9D39B094C60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06E-8136-4066-8EE8-F5F8B6E16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814C9C9-8671-4BBD-B253-F9D39B094C60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9652706E-8136-4066-8EE8-F5F8B6E162D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повторения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266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solidFill>
                  <a:srgbClr val="FF0000"/>
                </a:solidFill>
              </a:rPr>
              <a:t>Вставьте пропущенную </a:t>
            </a:r>
            <a:r>
              <a:rPr lang="ru-RU" i="1" dirty="0" smtClean="0">
                <a:solidFill>
                  <a:srgbClr val="FF0000"/>
                </a:solidFill>
              </a:rPr>
              <a:t>букву: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00628"/>
            <a:ext cx="8020372" cy="3579849"/>
          </a:xfrm>
        </p:spPr>
        <p:txBody>
          <a:bodyPr/>
          <a:lstStyle/>
          <a:p>
            <a:r>
              <a:rPr lang="ru-RU" sz="3600" dirty="0" smtClean="0"/>
              <a:t>        В…юга</a:t>
            </a:r>
            <a:r>
              <a:rPr lang="ru-RU" sz="3600" dirty="0"/>
              <a:t>, с…ёмка, раз…единить, в…</a:t>
            </a:r>
            <a:r>
              <a:rPr lang="ru-RU" sz="3600" dirty="0" err="1"/>
              <a:t>юнок</a:t>
            </a:r>
            <a:r>
              <a:rPr lang="ru-RU" sz="3600" dirty="0"/>
              <a:t>, под…</a:t>
            </a:r>
            <a:r>
              <a:rPr lang="ru-RU" sz="3600" dirty="0" err="1"/>
              <a:t>езд</a:t>
            </a:r>
            <a:r>
              <a:rPr lang="ru-RU" sz="3600" dirty="0"/>
              <a:t>, </a:t>
            </a:r>
            <a:r>
              <a:rPr lang="ru-RU" sz="3600" dirty="0" smtClean="0"/>
              <a:t>от…</a:t>
            </a:r>
            <a:r>
              <a:rPr lang="ru-RU" sz="3600" dirty="0" err="1" smtClean="0"/>
              <a:t>езд</a:t>
            </a:r>
            <a:r>
              <a:rPr lang="ru-RU" sz="3600" dirty="0"/>
              <a:t>, п…ю, лис…я, бур…</a:t>
            </a:r>
            <a:r>
              <a:rPr lang="ru-RU" sz="3600" dirty="0" err="1"/>
              <a:t>ян</a:t>
            </a:r>
            <a:r>
              <a:rPr lang="ru-RU" sz="3600" dirty="0"/>
              <a:t>, л…</a:t>
            </a:r>
            <a:r>
              <a:rPr lang="ru-RU" sz="3600" dirty="0" err="1"/>
              <a:t>ёт</a:t>
            </a:r>
            <a:r>
              <a:rPr lang="ru-RU" sz="3600" dirty="0"/>
              <a:t>	, об…явление, </a:t>
            </a:r>
            <a:r>
              <a:rPr lang="ru-RU" sz="3600" dirty="0" err="1"/>
              <a:t>вороб</a:t>
            </a:r>
            <a:r>
              <a:rPr lang="ru-RU" sz="3600" dirty="0"/>
              <a:t>…и, коп…ё, </a:t>
            </a:r>
            <a:r>
              <a:rPr lang="ru-RU" sz="3600" dirty="0" smtClean="0"/>
              <a:t>с…</a:t>
            </a:r>
            <a:r>
              <a:rPr lang="ru-RU" sz="3600" dirty="0" err="1" smtClean="0"/>
              <a:t>езд</a:t>
            </a:r>
            <a:r>
              <a:rPr lang="ru-RU" sz="3600" dirty="0" smtClean="0"/>
              <a:t>, </a:t>
            </a:r>
            <a:r>
              <a:rPr lang="ru-RU" sz="3600" dirty="0" err="1"/>
              <a:t>кошач</a:t>
            </a:r>
            <a:r>
              <a:rPr lang="ru-RU" sz="3600" dirty="0"/>
              <a:t>…и, бар…ер, </a:t>
            </a:r>
            <a:r>
              <a:rPr lang="ru-RU" sz="3600" dirty="0" err="1"/>
              <a:t>заяч</a:t>
            </a:r>
            <a:r>
              <a:rPr lang="ru-RU" sz="3600" dirty="0"/>
              <a:t>…и	, п…</a:t>
            </a:r>
            <a:r>
              <a:rPr lang="ru-RU" sz="3600" dirty="0" err="1"/>
              <a:t>еса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3582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0528" y="188640"/>
            <a:ext cx="9336583" cy="6336704"/>
          </a:xfrm>
        </p:spPr>
        <p:txBody>
          <a:bodyPr>
            <a:noAutofit/>
          </a:bodyPr>
          <a:lstStyle/>
          <a:p>
            <a:r>
              <a:rPr lang="ru-RU" sz="3600" dirty="0" smtClean="0"/>
              <a:t>     Как </a:t>
            </a:r>
            <a:r>
              <a:rPr lang="ru-RU" sz="3600" dirty="0"/>
              <a:t>хорош лес </a:t>
            </a:r>
            <a:r>
              <a:rPr lang="ru-RU" sz="3600" dirty="0" err="1"/>
              <a:t>позней</a:t>
            </a:r>
            <a:r>
              <a:rPr lang="ru-RU" sz="3600" dirty="0"/>
              <a:t> осенью! Ветра нет, в </a:t>
            </a:r>
            <a:r>
              <a:rPr lang="ru-RU" sz="3600" dirty="0" err="1"/>
              <a:t>мяхком</a:t>
            </a:r>
            <a:r>
              <a:rPr lang="ru-RU" sz="3600" dirty="0"/>
              <a:t> воздухе разлит осенний </a:t>
            </a:r>
            <a:r>
              <a:rPr lang="ru-RU" sz="3600" dirty="0" err="1"/>
              <a:t>запох</a:t>
            </a:r>
            <a:r>
              <a:rPr lang="ru-RU" sz="3600" dirty="0"/>
              <a:t>. Тонкий туман </a:t>
            </a:r>
            <a:r>
              <a:rPr lang="ru-RU" sz="3600" dirty="0" err="1"/>
              <a:t>стаит</a:t>
            </a:r>
            <a:r>
              <a:rPr lang="ru-RU" sz="3600" dirty="0"/>
              <a:t> над желтыми палями. </a:t>
            </a:r>
            <a:r>
              <a:rPr lang="ru-RU" sz="3600" dirty="0" err="1"/>
              <a:t>Сквось</a:t>
            </a:r>
            <a:r>
              <a:rPr lang="ru-RU" sz="3600" dirty="0"/>
              <a:t> бурые сучья </a:t>
            </a:r>
            <a:r>
              <a:rPr lang="ru-RU" sz="3600" dirty="0" err="1"/>
              <a:t>диревьев</a:t>
            </a:r>
            <a:r>
              <a:rPr lang="ru-RU" sz="3600" dirty="0"/>
              <a:t> </a:t>
            </a:r>
            <a:r>
              <a:rPr lang="ru-RU" sz="3600" dirty="0" err="1"/>
              <a:t>билеет</a:t>
            </a:r>
            <a:r>
              <a:rPr lang="ru-RU" sz="3600" dirty="0"/>
              <a:t> небо, на липах весят последние </a:t>
            </a:r>
            <a:r>
              <a:rPr lang="ru-RU" sz="3600" dirty="0" err="1"/>
              <a:t>залатые</a:t>
            </a:r>
            <a:r>
              <a:rPr lang="ru-RU" sz="3600" dirty="0"/>
              <a:t> листья.</a:t>
            </a:r>
          </a:p>
          <a:p>
            <a:r>
              <a:rPr lang="ru-RU" sz="3600" dirty="0" smtClean="0"/>
              <a:t>     А </a:t>
            </a:r>
            <a:r>
              <a:rPr lang="ru-RU" sz="3600" dirty="0"/>
              <a:t>какой осенний, </a:t>
            </a:r>
            <a:r>
              <a:rPr lang="ru-RU" sz="3600" dirty="0" err="1"/>
              <a:t>ястный</a:t>
            </a:r>
            <a:r>
              <a:rPr lang="ru-RU" sz="3600" dirty="0"/>
              <a:t>, немножко </a:t>
            </a:r>
            <a:r>
              <a:rPr lang="ru-RU" sz="3600" dirty="0" err="1"/>
              <a:t>халодный</a:t>
            </a:r>
            <a:r>
              <a:rPr lang="ru-RU" sz="3600" dirty="0"/>
              <a:t> утром день! Береза, вся </a:t>
            </a:r>
            <a:r>
              <a:rPr lang="ru-RU" sz="3600" dirty="0" err="1"/>
              <a:t>залатая</a:t>
            </a:r>
            <a:r>
              <a:rPr lang="ru-RU" sz="3600" dirty="0"/>
              <a:t>, красиво рисуется на </a:t>
            </a:r>
            <a:r>
              <a:rPr lang="ru-RU" sz="3600" dirty="0" err="1"/>
              <a:t>галубом</a:t>
            </a:r>
            <a:r>
              <a:rPr lang="ru-RU" sz="3600" dirty="0"/>
              <a:t> небе. Осиновая роща вся сверкает. Свежий ветерок </a:t>
            </a:r>
            <a:r>
              <a:rPr lang="ru-RU" sz="3600" dirty="0" err="1"/>
              <a:t>техонько</a:t>
            </a:r>
            <a:r>
              <a:rPr lang="ru-RU" sz="3600" dirty="0"/>
              <a:t> шевелит и гонит упавшие листья. </a:t>
            </a:r>
            <a:r>
              <a:rPr lang="ru-RU" sz="3600" dirty="0" smtClean="0"/>
              <a:t>                 ( </a:t>
            </a:r>
            <a:r>
              <a:rPr lang="ru-RU" sz="3600" dirty="0"/>
              <a:t>По </a:t>
            </a:r>
            <a:r>
              <a:rPr lang="ru-RU" sz="3600" dirty="0" err="1"/>
              <a:t>И.С.Тургеневу</a:t>
            </a:r>
            <a:r>
              <a:rPr lang="ru-RU" sz="3600" dirty="0"/>
              <a:t>)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08941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i="1" u="sng" dirty="0" smtClean="0"/>
              <a:t/>
            </a:r>
            <a:br>
              <a:rPr lang="ru-RU" i="1" u="sng" dirty="0" smtClean="0"/>
            </a:br>
            <a:r>
              <a:rPr lang="ru-RU" i="1" u="sng" dirty="0"/>
              <a:t/>
            </a:r>
            <a:br>
              <a:rPr lang="ru-RU" i="1" u="sng" dirty="0"/>
            </a:br>
            <a:r>
              <a:rPr lang="ru-RU" i="1" u="sng" dirty="0" smtClean="0"/>
              <a:t>Город Глаголов</a:t>
            </a:r>
            <a:br>
              <a:rPr lang="ru-RU" i="1" u="sng" dirty="0" smtClean="0"/>
            </a:br>
            <a:r>
              <a:rPr lang="ru-RU" dirty="0" smtClean="0"/>
              <a:t>Улица Правописания </a:t>
            </a:r>
            <a:r>
              <a:rPr lang="ru-RU" dirty="0" err="1" smtClean="0"/>
              <a:t>тся-ться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040560"/>
          </a:xfrm>
        </p:spPr>
        <p:txBody>
          <a:bodyPr>
            <a:normAutofit fontScale="40000" lnSpcReduction="20000"/>
          </a:bodyPr>
          <a:lstStyle/>
          <a:p>
            <a:r>
              <a:rPr lang="ru-RU" dirty="0"/>
              <a:t> </a:t>
            </a:r>
          </a:p>
          <a:p>
            <a:r>
              <a:rPr lang="ru-RU" sz="6000" dirty="0"/>
              <a:t>Молоди-?/</a:t>
            </a:r>
            <a:r>
              <a:rPr lang="ru-RU" sz="6000" dirty="0" err="1"/>
              <a:t>ца</a:t>
            </a:r>
            <a:r>
              <a:rPr lang="ru-RU" sz="6000" dirty="0"/>
              <a:t>/, /</a:t>
            </a:r>
            <a:r>
              <a:rPr lang="ru-RU" sz="6000" dirty="0" err="1"/>
              <a:t>тся</a:t>
            </a:r>
            <a:r>
              <a:rPr lang="ru-RU" sz="6000" dirty="0"/>
              <a:t>/,/</a:t>
            </a:r>
            <a:r>
              <a:rPr lang="ru-RU" sz="6000" dirty="0" err="1"/>
              <a:t>ться</a:t>
            </a:r>
            <a:r>
              <a:rPr lang="ru-RU" sz="6000" dirty="0"/>
              <a:t>/</a:t>
            </a:r>
          </a:p>
          <a:p>
            <a:r>
              <a:rPr lang="ru-RU" sz="6000" dirty="0">
                <a:solidFill>
                  <a:srgbClr val="FF0000"/>
                </a:solidFill>
              </a:rPr>
              <a:t>1.Пошла по воду молоди….</a:t>
            </a:r>
          </a:p>
          <a:p>
            <a:r>
              <a:rPr lang="ru-RU" sz="6000" dirty="0">
                <a:solidFill>
                  <a:srgbClr val="FF0000"/>
                </a:solidFill>
              </a:rPr>
              <a:t>2.Бабушка Коли молоди….</a:t>
            </a:r>
          </a:p>
          <a:p>
            <a:r>
              <a:rPr lang="ru-RU" sz="6000" dirty="0">
                <a:solidFill>
                  <a:srgbClr val="FF0000"/>
                </a:solidFill>
              </a:rPr>
              <a:t>3.Бабушка Маши и так молодо выглядит, ей не надо </a:t>
            </a:r>
            <a:r>
              <a:rPr lang="ru-RU" sz="6000" dirty="0" smtClean="0">
                <a:solidFill>
                  <a:srgbClr val="FF0000"/>
                </a:solidFill>
              </a:rPr>
              <a:t>молоди…</a:t>
            </a:r>
          </a:p>
          <a:p>
            <a:r>
              <a:rPr lang="ru-RU" sz="6000" i="1" dirty="0" smtClean="0">
                <a:solidFill>
                  <a:srgbClr val="002060"/>
                </a:solidFill>
              </a:rPr>
              <a:t>Спиши:</a:t>
            </a:r>
          </a:p>
          <a:p>
            <a:r>
              <a:rPr lang="ru-RU" sz="8000" i="1" dirty="0" smtClean="0"/>
              <a:t>Болит переноси__, собрание переноси___, </a:t>
            </a:r>
          </a:p>
          <a:p>
            <a:r>
              <a:rPr lang="ru-RU" sz="8000" i="1" dirty="0" smtClean="0"/>
              <a:t>чистая води___, не </a:t>
            </a:r>
            <a:r>
              <a:rPr lang="ru-RU" sz="8000" i="1" dirty="0"/>
              <a:t>стоит с ним </a:t>
            </a:r>
            <a:r>
              <a:rPr lang="ru-RU" sz="8000" i="1" dirty="0" smtClean="0"/>
              <a:t>води___, </a:t>
            </a:r>
          </a:p>
          <a:p>
            <a:r>
              <a:rPr lang="ru-RU" sz="8000" i="1" dirty="0" smtClean="0"/>
              <a:t>ему </a:t>
            </a:r>
            <a:r>
              <a:rPr lang="ru-RU" sz="8000" i="1" dirty="0"/>
              <a:t>не </a:t>
            </a:r>
            <a:r>
              <a:rPr lang="ru-RU" sz="8000" i="1" dirty="0" smtClean="0"/>
              <a:t>спит__, </a:t>
            </a:r>
            <a:r>
              <a:rPr lang="ru-RU" sz="8000" i="1" dirty="0"/>
              <a:t>острая </a:t>
            </a:r>
            <a:r>
              <a:rPr lang="ru-RU" sz="8000" i="1" dirty="0" smtClean="0"/>
              <a:t>спи__, вулкан курит___, белая кури__.</a:t>
            </a:r>
            <a:endParaRPr lang="ru-RU" sz="8000" dirty="0"/>
          </a:p>
          <a:p>
            <a:endParaRPr lang="ru-RU" sz="4000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0845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8640"/>
            <a:ext cx="7520940" cy="3579849"/>
          </a:xfrm>
        </p:spPr>
        <p:txBody>
          <a:bodyPr>
            <a:noAutofit/>
          </a:bodyPr>
          <a:lstStyle/>
          <a:p>
            <a:r>
              <a:rPr lang="ru-RU" sz="3600" dirty="0"/>
              <a:t>Интересная часть речи</a:t>
            </a:r>
          </a:p>
          <a:p>
            <a:r>
              <a:rPr lang="ru-RU" sz="3600" dirty="0"/>
              <a:t>В русском языке живёт.</a:t>
            </a:r>
          </a:p>
          <a:p>
            <a:r>
              <a:rPr lang="ru-RU" sz="3600" dirty="0"/>
              <a:t>Кто что дела…т, </a:t>
            </a:r>
            <a:r>
              <a:rPr lang="ru-RU" sz="3600" dirty="0" err="1"/>
              <a:t>расскаж</a:t>
            </a:r>
            <a:r>
              <a:rPr lang="ru-RU" sz="3600" dirty="0"/>
              <a:t>…т. </a:t>
            </a:r>
          </a:p>
          <a:p>
            <a:r>
              <a:rPr lang="ru-RU" sz="3600" dirty="0"/>
              <a:t>Черт…т, </a:t>
            </a:r>
            <a:r>
              <a:rPr lang="ru-RU" sz="3600" dirty="0" err="1"/>
              <a:t>пиш</a:t>
            </a:r>
            <a:r>
              <a:rPr lang="ru-RU" sz="3600" dirty="0"/>
              <a:t>…т, иль поёт,  </a:t>
            </a:r>
          </a:p>
          <a:p>
            <a:r>
              <a:rPr lang="ru-RU" sz="3600" dirty="0" err="1"/>
              <a:t>Вышива</a:t>
            </a:r>
            <a:r>
              <a:rPr lang="ru-RU" sz="3600" dirty="0"/>
              <a:t>…т, или </a:t>
            </a:r>
            <a:r>
              <a:rPr lang="ru-RU" sz="3600" dirty="0" err="1"/>
              <a:t>паш</a:t>
            </a:r>
            <a:r>
              <a:rPr lang="ru-RU" sz="3600" dirty="0"/>
              <a:t>…т,  </a:t>
            </a:r>
          </a:p>
          <a:p>
            <a:r>
              <a:rPr lang="ru-RU" sz="3600" dirty="0"/>
              <a:t>Или </a:t>
            </a:r>
            <a:r>
              <a:rPr lang="ru-RU" sz="3600" dirty="0" err="1"/>
              <a:t>забива</a:t>
            </a:r>
            <a:r>
              <a:rPr lang="ru-RU" sz="3600" dirty="0"/>
              <a:t>…т гол,</a:t>
            </a:r>
          </a:p>
          <a:p>
            <a:r>
              <a:rPr lang="ru-RU" sz="3600" dirty="0"/>
              <a:t>Вар…т, жар…т, </a:t>
            </a:r>
            <a:r>
              <a:rPr lang="ru-RU" sz="3600" dirty="0" err="1"/>
              <a:t>мо</a:t>
            </a:r>
            <a:r>
              <a:rPr lang="ru-RU" sz="3600" dirty="0"/>
              <a:t>…т, чист…т –  </a:t>
            </a:r>
          </a:p>
          <a:p>
            <a:r>
              <a:rPr lang="ru-RU" sz="3600" dirty="0"/>
              <a:t>Всё </a:t>
            </a:r>
            <a:r>
              <a:rPr lang="ru-RU" sz="3600" dirty="0" err="1"/>
              <a:t>расскаж</a:t>
            </a:r>
            <a:r>
              <a:rPr lang="ru-RU" sz="3600" dirty="0"/>
              <a:t>…т нам глагол.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044925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60648"/>
            <a:ext cx="1047665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Самостоятельная работа</a:t>
            </a:r>
            <a:endParaRPr lang="ru-RU" sz="3200" dirty="0">
              <a:solidFill>
                <a:srgbClr val="FF0000"/>
              </a:solidFill>
            </a:endParaRPr>
          </a:p>
          <a:p>
            <a:r>
              <a:rPr lang="ru-RU" sz="3200" dirty="0" smtClean="0"/>
              <a:t> </a:t>
            </a:r>
            <a:r>
              <a:rPr lang="ru-RU" sz="3600" b="1" dirty="0"/>
              <a:t>строят в </a:t>
            </a:r>
            <a:r>
              <a:rPr lang="ru-RU" sz="3600" b="1" dirty="0" err="1"/>
              <a:t>Сибир</a:t>
            </a:r>
            <a:r>
              <a:rPr lang="ru-RU" sz="3600" b="1" dirty="0"/>
              <a:t>.. </a:t>
            </a:r>
            <a:r>
              <a:rPr lang="ru-RU" sz="3600" b="1" dirty="0" smtClean="0"/>
              <a:t>          привезли </a:t>
            </a:r>
            <a:r>
              <a:rPr lang="ru-RU" sz="3600" b="1" dirty="0"/>
              <a:t>на </a:t>
            </a:r>
            <a:r>
              <a:rPr lang="ru-RU" sz="3600" b="1" dirty="0" err="1"/>
              <a:t>тележк</a:t>
            </a:r>
            <a:r>
              <a:rPr lang="ru-RU" sz="3600" b="1" dirty="0"/>
              <a:t>.. </a:t>
            </a:r>
          </a:p>
          <a:p>
            <a:r>
              <a:rPr lang="ru-RU" sz="3600" b="1" dirty="0" smtClean="0"/>
              <a:t> </a:t>
            </a:r>
            <a:r>
              <a:rPr lang="ru-RU" sz="3600" b="1" dirty="0"/>
              <a:t>убежал от </a:t>
            </a:r>
            <a:r>
              <a:rPr lang="ru-RU" sz="3600" b="1" dirty="0" err="1"/>
              <a:t>бабушк</a:t>
            </a:r>
            <a:r>
              <a:rPr lang="ru-RU" sz="3600" b="1" dirty="0" smtClean="0"/>
              <a:t>..       подлетел </a:t>
            </a:r>
            <a:r>
              <a:rPr lang="ru-RU" sz="3600" b="1" dirty="0"/>
              <a:t>к черёмух..</a:t>
            </a:r>
          </a:p>
          <a:p>
            <a:r>
              <a:rPr lang="ru-RU" sz="3600" b="1" dirty="0" smtClean="0"/>
              <a:t> </a:t>
            </a:r>
            <a:r>
              <a:rPr lang="ru-RU" sz="3600" b="1" dirty="0"/>
              <a:t>останутся в </a:t>
            </a:r>
            <a:r>
              <a:rPr lang="ru-RU" sz="3600" b="1" dirty="0" err="1"/>
              <a:t>памят</a:t>
            </a:r>
            <a:r>
              <a:rPr lang="ru-RU" sz="3600" b="1" dirty="0" smtClean="0"/>
              <a:t>..       пели </a:t>
            </a:r>
            <a:r>
              <a:rPr lang="ru-RU" sz="3600" b="1" dirty="0"/>
              <a:t>о Родин</a:t>
            </a:r>
            <a:r>
              <a:rPr lang="ru-RU" sz="3600" b="1" dirty="0" smtClean="0"/>
              <a:t>..                                                     хожу </a:t>
            </a:r>
            <a:r>
              <a:rPr lang="ru-RU" sz="3600" b="1" dirty="0"/>
              <a:t>по </a:t>
            </a:r>
            <a:r>
              <a:rPr lang="ru-RU" sz="3600" b="1" dirty="0" err="1" smtClean="0"/>
              <a:t>тропинк</a:t>
            </a:r>
            <a:r>
              <a:rPr lang="ru-RU" sz="3600" b="1" dirty="0" smtClean="0"/>
              <a:t>_           добежал </a:t>
            </a:r>
            <a:r>
              <a:rPr lang="ru-RU" sz="3600" b="1" dirty="0"/>
              <a:t>до черёмух…</a:t>
            </a:r>
          </a:p>
          <a:p>
            <a:r>
              <a:rPr lang="ru-RU" sz="3600" b="1" dirty="0" smtClean="0"/>
              <a:t>появилось </a:t>
            </a:r>
            <a:r>
              <a:rPr lang="ru-RU" sz="3600" b="1" dirty="0"/>
              <a:t>на </a:t>
            </a:r>
            <a:r>
              <a:rPr lang="ru-RU" sz="3600" b="1" dirty="0" err="1"/>
              <a:t>топол</a:t>
            </a:r>
            <a:r>
              <a:rPr lang="ru-RU" sz="3600" b="1" dirty="0" smtClean="0"/>
              <a:t>…     написал </a:t>
            </a:r>
            <a:r>
              <a:rPr lang="ru-RU" sz="3600" b="1" dirty="0"/>
              <a:t>о лес…</a:t>
            </a:r>
          </a:p>
          <a:p>
            <a:r>
              <a:rPr lang="ru-RU" sz="3600" b="1" dirty="0" smtClean="0"/>
              <a:t>работать </a:t>
            </a:r>
            <a:r>
              <a:rPr lang="ru-RU" sz="3600" b="1" dirty="0"/>
              <a:t>на трактор</a:t>
            </a:r>
            <a:r>
              <a:rPr lang="ru-RU" sz="3600" b="1" dirty="0" smtClean="0"/>
              <a:t>…    вернуться </a:t>
            </a:r>
            <a:r>
              <a:rPr lang="ru-RU" sz="3600" b="1" dirty="0"/>
              <a:t>к </a:t>
            </a:r>
            <a:r>
              <a:rPr lang="ru-RU" sz="3600" b="1" dirty="0" err="1"/>
              <a:t>ноч</a:t>
            </a:r>
            <a:r>
              <a:rPr lang="ru-RU" sz="3600" b="1" dirty="0" smtClean="0"/>
              <a:t>…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6292830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1. Укажите местоимения 1-го лица</a:t>
            </a:r>
            <a:r>
              <a:rPr lang="ru-RU" sz="4000" dirty="0"/>
              <a:t>.</a:t>
            </a:r>
          </a:p>
          <a:p>
            <a:r>
              <a:rPr lang="ru-RU" sz="4000" dirty="0"/>
              <a:t>1)я, вы.</a:t>
            </a:r>
          </a:p>
          <a:p>
            <a:r>
              <a:rPr lang="ru-RU" sz="4000" dirty="0"/>
              <a:t>2) он, ты.</a:t>
            </a:r>
          </a:p>
          <a:p>
            <a:r>
              <a:rPr lang="ru-RU" sz="4000" dirty="0"/>
              <a:t>3) я, мы.</a:t>
            </a:r>
          </a:p>
          <a:p>
            <a:r>
              <a:rPr lang="ru-RU" sz="4000" dirty="0"/>
              <a:t>4) он, она.</a:t>
            </a:r>
          </a:p>
        </p:txBody>
      </p:sp>
    </p:spTree>
    <p:extLst>
      <p:ext uri="{BB962C8B-B14F-4D97-AF65-F5344CB8AC3E}">
        <p14:creationId xmlns:p14="http://schemas.microsoft.com/office/powerpoint/2010/main" val="37516299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548680"/>
            <a:ext cx="76328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2. </a:t>
            </a:r>
            <a:r>
              <a:rPr lang="ru-RU" sz="4000" b="1" dirty="0">
                <a:solidFill>
                  <a:srgbClr val="FF0000"/>
                </a:solidFill>
              </a:rPr>
              <a:t>Укажите местоимения 1-го лица в родительном падеже.</a:t>
            </a:r>
          </a:p>
          <a:p>
            <a:r>
              <a:rPr lang="ru-RU" sz="4000" b="1" dirty="0"/>
              <a:t>1) у тебя, у вас.</a:t>
            </a:r>
          </a:p>
          <a:p>
            <a:r>
              <a:rPr lang="ru-RU" sz="4000" b="1" dirty="0"/>
              <a:t>2) у меня, у нас.</a:t>
            </a:r>
          </a:p>
          <a:p>
            <a:r>
              <a:rPr lang="ru-RU" sz="4000" b="1" dirty="0"/>
              <a:t>3) со мной, с нами.</a:t>
            </a:r>
          </a:p>
          <a:p>
            <a:r>
              <a:rPr lang="ru-RU" sz="4000" b="1" dirty="0"/>
              <a:t>4) с ним, с ними.</a:t>
            </a:r>
          </a:p>
        </p:txBody>
      </p:sp>
    </p:spTree>
    <p:extLst>
      <p:ext uri="{BB962C8B-B14F-4D97-AF65-F5344CB8AC3E}">
        <p14:creationId xmlns:p14="http://schemas.microsoft.com/office/powerpoint/2010/main" val="10730671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0"/>
            <a:ext cx="82089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3. В каком предложении местоимение является подлежащим?</a:t>
            </a:r>
          </a:p>
          <a:p>
            <a:r>
              <a:rPr lang="ru-RU" sz="4000" b="1" dirty="0"/>
              <a:t>1) У нас в классе есть аквариум.</a:t>
            </a:r>
          </a:p>
          <a:p>
            <a:r>
              <a:rPr lang="ru-RU" sz="4000" b="1" dirty="0"/>
              <a:t>2) Сегодня он пришел раньше всех.</a:t>
            </a:r>
          </a:p>
          <a:p>
            <a:r>
              <a:rPr lang="ru-RU" sz="4000" b="1" dirty="0"/>
              <a:t>3) Девочки вышли с нами на прогулку.</a:t>
            </a:r>
          </a:p>
        </p:txBody>
      </p:sp>
    </p:spTree>
    <p:extLst>
      <p:ext uri="{BB962C8B-B14F-4D97-AF65-F5344CB8AC3E}">
        <p14:creationId xmlns:p14="http://schemas.microsoft.com/office/powerpoint/2010/main" val="20228582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92050"/>
            <a:ext cx="903649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4. </a:t>
            </a:r>
            <a:r>
              <a:rPr lang="ru-RU" sz="3600" b="1" dirty="0">
                <a:solidFill>
                  <a:srgbClr val="FF0000"/>
                </a:solidFill>
              </a:rPr>
              <a:t>Укажи предложения с местоимением 1-го лица единственного числа</a:t>
            </a:r>
          </a:p>
          <a:p>
            <a:r>
              <a:rPr lang="ru-RU" sz="3600" b="1" dirty="0"/>
              <a:t>1) Дам тебе я хлебной корки и огарочек свечи.</a:t>
            </a:r>
          </a:p>
          <a:p>
            <a:r>
              <a:rPr lang="ru-RU" sz="3600" b="1" dirty="0"/>
              <a:t>2) Лучше, мама, не пищи, ты мне няньку поищи.</a:t>
            </a:r>
          </a:p>
          <a:p>
            <a:r>
              <a:rPr lang="ru-RU" sz="3600" b="1" dirty="0"/>
              <a:t>3) Жук летает над лужком, он устал ходить пешком.</a:t>
            </a:r>
          </a:p>
          <a:p>
            <a:r>
              <a:rPr lang="ru-RU" sz="3600" b="1" dirty="0"/>
              <a:t>4) Мы шли- шли- шли, земляничку нашли.</a:t>
            </a:r>
          </a:p>
        </p:txBody>
      </p:sp>
    </p:spTree>
    <p:extLst>
      <p:ext uri="{BB962C8B-B14F-4D97-AF65-F5344CB8AC3E}">
        <p14:creationId xmlns:p14="http://schemas.microsoft.com/office/powerpoint/2010/main" val="19451538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592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520940" cy="548640"/>
          </a:xfrm>
        </p:spPr>
        <p:txBody>
          <a:bodyPr/>
          <a:lstStyle/>
          <a:p>
            <a:r>
              <a:rPr lang="ru-RU" u="heavy" dirty="0" smtClean="0"/>
              <a:t/>
            </a:r>
            <a:br>
              <a:rPr lang="ru-RU" u="heavy" dirty="0" smtClean="0"/>
            </a:br>
            <a:r>
              <a:rPr lang="ru-RU" u="heavy" dirty="0"/>
              <a:t/>
            </a:r>
            <a:br>
              <a:rPr lang="ru-RU" u="heavy" dirty="0"/>
            </a:br>
            <a:r>
              <a:rPr lang="ru-RU" u="heavy" dirty="0" smtClean="0">
                <a:solidFill>
                  <a:srgbClr val="FF0000"/>
                </a:solidFill>
              </a:rPr>
              <a:t>Фонетика</a:t>
            </a:r>
            <a:r>
              <a:rPr lang="ru-RU" u="heavy" dirty="0">
                <a:solidFill>
                  <a:srgbClr val="FF0000"/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48692"/>
            <a:ext cx="6998319" cy="3732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92134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5029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967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u="heavy" dirty="0" err="1">
                <a:solidFill>
                  <a:srgbClr val="FF0000"/>
                </a:solidFill>
              </a:rPr>
              <a:t>Морфемика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9324528" cy="5904656"/>
          </a:xfrm>
        </p:spPr>
        <p:txBody>
          <a:bodyPr>
            <a:noAutofit/>
          </a:bodyPr>
          <a:lstStyle/>
          <a:p>
            <a:r>
              <a:rPr lang="ru-RU" sz="3200" dirty="0"/>
              <a:t>Мы на выставке игрушек, которые делали ребята нашей школы для подшефного детского сада.</a:t>
            </a:r>
          </a:p>
          <a:p>
            <a:r>
              <a:rPr lang="ru-RU" sz="3200" dirty="0"/>
              <a:t>На самой верхней полке красуются серые слонята с длинными хоботами и широкими, большими ушами, плюшевые медвежата, огромный усатый котище с </a:t>
            </a:r>
            <a:r>
              <a:rPr lang="ru-RU" sz="3200" dirty="0" smtClean="0"/>
              <a:t>зелёными  глазками-пуговками</a:t>
            </a:r>
            <a:r>
              <a:rPr lang="ru-RU" sz="3200" dirty="0"/>
              <a:t>.</a:t>
            </a:r>
          </a:p>
          <a:p>
            <a:r>
              <a:rPr lang="ru-RU" sz="3200" dirty="0"/>
              <a:t>Ниже, на второй полке, стоят синеглазые </a:t>
            </a:r>
            <a:r>
              <a:rPr lang="ru-RU" sz="3200" dirty="0" smtClean="0"/>
              <a:t>куклы голышки</a:t>
            </a:r>
            <a:r>
              <a:rPr lang="ru-RU" sz="3200" dirty="0"/>
              <a:t>, пластилиновый </a:t>
            </a:r>
            <a:r>
              <a:rPr lang="ru-RU" sz="3200" dirty="0" err="1"/>
              <a:t>негритёнок</a:t>
            </a:r>
            <a:r>
              <a:rPr lang="ru-RU" sz="3200" dirty="0"/>
              <a:t> в матросском костюме. </a:t>
            </a:r>
            <a:r>
              <a:rPr lang="ru-RU" sz="3200" dirty="0" smtClean="0"/>
              <a:t>Третья </a:t>
            </a:r>
            <a:r>
              <a:rPr lang="ru-RU" sz="3200" dirty="0"/>
              <a:t>полка занята разными машинами. Здесь автомобильчики, грузовики, катера, яхты, парусники.</a:t>
            </a:r>
          </a:p>
          <a:p>
            <a:r>
              <a:rPr lang="ru-RU" sz="3200" dirty="0"/>
              <a:t>Эти детские игрушки сделали умелые руки!</a:t>
            </a:r>
          </a:p>
        </p:txBody>
      </p:sp>
    </p:spTree>
    <p:extLst>
      <p:ext uri="{BB962C8B-B14F-4D97-AF65-F5344CB8AC3E}">
        <p14:creationId xmlns:p14="http://schemas.microsoft.com/office/powerpoint/2010/main" val="2603482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79" y="908720"/>
            <a:ext cx="5429486" cy="171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07496"/>
            <a:ext cx="5040560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902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/>
              <a:t>1) В каком ряду в обоих словах в корне пропущена безударная проверяемая гласная?</a:t>
            </a:r>
          </a:p>
          <a:p>
            <a:r>
              <a:rPr lang="ru-RU" sz="3200" dirty="0"/>
              <a:t>А) в…сна, м…</a:t>
            </a:r>
            <a:r>
              <a:rPr lang="ru-RU" sz="3200" dirty="0" err="1"/>
              <a:t>тель</a:t>
            </a:r>
            <a:endParaRPr lang="ru-RU" sz="3200" dirty="0"/>
          </a:p>
          <a:p>
            <a:r>
              <a:rPr lang="ru-RU" sz="3200" dirty="0"/>
              <a:t>Б) к…</a:t>
            </a:r>
            <a:r>
              <a:rPr lang="ru-RU" sz="3200" dirty="0" err="1"/>
              <a:t>тёнок</a:t>
            </a:r>
            <a:r>
              <a:rPr lang="ru-RU" sz="3200" dirty="0"/>
              <a:t>, </a:t>
            </a:r>
            <a:r>
              <a:rPr lang="ru-RU" sz="3200" dirty="0" err="1"/>
              <a:t>заб</a:t>
            </a:r>
            <a:r>
              <a:rPr lang="ru-RU" sz="3200" dirty="0"/>
              <a:t>…жал</a:t>
            </a:r>
          </a:p>
          <a:p>
            <a:r>
              <a:rPr lang="ru-RU" sz="3200" dirty="0"/>
              <a:t>В) г…</a:t>
            </a:r>
            <a:r>
              <a:rPr lang="ru-RU" sz="3200" dirty="0" err="1"/>
              <a:t>мнаст</a:t>
            </a:r>
            <a:r>
              <a:rPr lang="ru-RU" sz="3200" dirty="0"/>
              <a:t>, к…</a:t>
            </a:r>
            <a:r>
              <a:rPr lang="ru-RU" sz="3200" dirty="0" err="1"/>
              <a:t>рмить</a:t>
            </a:r>
            <a:endParaRPr lang="ru-RU" sz="3200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2726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2) В каком ряду в обоих словах пропущена одна и та же буква?</a:t>
            </a:r>
          </a:p>
          <a:p>
            <a:r>
              <a:rPr lang="ru-RU" sz="3200" dirty="0"/>
              <a:t>А) </a:t>
            </a:r>
            <a:r>
              <a:rPr lang="ru-RU" sz="3200" dirty="0" err="1"/>
              <a:t>матро</a:t>
            </a:r>
            <a:r>
              <a:rPr lang="ru-RU" sz="3200" dirty="0"/>
              <a:t>…, зале…</a:t>
            </a:r>
            <a:r>
              <a:rPr lang="ru-RU" sz="3200" dirty="0" err="1"/>
              <a:t>ть</a:t>
            </a:r>
            <a:endParaRPr lang="ru-RU" sz="3200" dirty="0"/>
          </a:p>
          <a:p>
            <a:r>
              <a:rPr lang="ru-RU" sz="3200" dirty="0"/>
              <a:t>Б) </a:t>
            </a:r>
            <a:r>
              <a:rPr lang="ru-RU" sz="3200" dirty="0" err="1"/>
              <a:t>вокру</a:t>
            </a:r>
            <a:r>
              <a:rPr lang="ru-RU" sz="3200" dirty="0"/>
              <a:t>…, во…зал</a:t>
            </a:r>
          </a:p>
          <a:p>
            <a:r>
              <a:rPr lang="ru-RU" sz="3200" dirty="0"/>
              <a:t>В) </a:t>
            </a:r>
            <a:r>
              <a:rPr lang="ru-RU" sz="3200" dirty="0" err="1"/>
              <a:t>оши</a:t>
            </a:r>
            <a:r>
              <a:rPr lang="ru-RU" sz="3200" dirty="0"/>
              <a:t>…ка, </a:t>
            </a:r>
            <a:r>
              <a:rPr lang="ru-RU" sz="3200" dirty="0" err="1"/>
              <a:t>ро</a:t>
            </a:r>
            <a:r>
              <a:rPr lang="ru-RU" sz="3200" dirty="0"/>
              <a:t>…кий.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7635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692696"/>
            <a:ext cx="77768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3) В каком слове нет непроизносимой согласной в корне? </a:t>
            </a:r>
          </a:p>
          <a:p>
            <a:r>
              <a:rPr lang="ru-RU" sz="3200" b="1" dirty="0"/>
              <a:t>А) </a:t>
            </a:r>
            <a:r>
              <a:rPr lang="ru-RU" sz="3200" b="1" dirty="0" err="1"/>
              <a:t>праз</a:t>
            </a:r>
            <a:r>
              <a:rPr lang="ru-RU" sz="3200" b="1" dirty="0"/>
              <a:t>…ник</a:t>
            </a:r>
          </a:p>
          <a:p>
            <a:r>
              <a:rPr lang="ru-RU" sz="3200" b="1" dirty="0"/>
              <a:t>Б) </a:t>
            </a:r>
            <a:r>
              <a:rPr lang="ru-RU" sz="3200" b="1" dirty="0" err="1"/>
              <a:t>опас</a:t>
            </a:r>
            <a:r>
              <a:rPr lang="ru-RU" sz="3200" b="1" dirty="0"/>
              <a:t>…</a:t>
            </a:r>
            <a:r>
              <a:rPr lang="ru-RU" sz="3200" b="1" dirty="0" err="1"/>
              <a:t>ный</a:t>
            </a:r>
            <a:endParaRPr lang="ru-RU" sz="3200" b="1" dirty="0"/>
          </a:p>
          <a:p>
            <a:r>
              <a:rPr lang="ru-RU" sz="3200" b="1" dirty="0"/>
              <a:t>В) </a:t>
            </a:r>
            <a:r>
              <a:rPr lang="ru-RU" sz="3200" b="1" dirty="0" err="1"/>
              <a:t>мес</a:t>
            </a:r>
            <a:r>
              <a:rPr lang="ru-RU" sz="3200" b="1" dirty="0"/>
              <a:t>…</a:t>
            </a:r>
            <a:r>
              <a:rPr lang="ru-RU" sz="3200" b="1" dirty="0" err="1"/>
              <a:t>ный</a:t>
            </a:r>
            <a:endParaRPr lang="ru-RU" sz="3200" b="1" dirty="0"/>
          </a:p>
          <a:p>
            <a:r>
              <a:rPr lang="ru-RU" sz="3200" b="1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94222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4</a:t>
            </a:r>
            <a:r>
              <a:rPr lang="ru-RU" sz="3200" b="1" dirty="0"/>
              <a:t>) Найди и </a:t>
            </a:r>
            <a:r>
              <a:rPr lang="ru-RU" sz="3200" b="1" dirty="0" smtClean="0"/>
              <a:t>запиши «третье </a:t>
            </a:r>
            <a:r>
              <a:rPr lang="ru-RU" sz="3200" b="1" dirty="0"/>
              <a:t>лишнее» слово в каждом ряду.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А</a:t>
            </a:r>
            <a:r>
              <a:rPr lang="ru-RU" sz="3200" b="1" dirty="0"/>
              <a:t>) уд…</a:t>
            </a:r>
            <a:r>
              <a:rPr lang="ru-RU" sz="3200" b="1" dirty="0" err="1"/>
              <a:t>вление</a:t>
            </a:r>
            <a:r>
              <a:rPr lang="ru-RU" sz="3200" b="1" dirty="0"/>
              <a:t>, по…</a:t>
            </a:r>
            <a:r>
              <a:rPr lang="ru-RU" sz="3200" b="1" dirty="0" err="1"/>
              <a:t>вление</a:t>
            </a:r>
            <a:r>
              <a:rPr lang="ru-RU" sz="3200" b="1" dirty="0"/>
              <a:t>, </a:t>
            </a:r>
            <a:r>
              <a:rPr lang="ru-RU" sz="3200" b="1" dirty="0" err="1"/>
              <a:t>пл</a:t>
            </a:r>
            <a:r>
              <a:rPr lang="ru-RU" sz="3200" b="1" dirty="0"/>
              <a:t>…</a:t>
            </a:r>
            <a:r>
              <a:rPr lang="ru-RU" sz="3200" b="1" dirty="0" err="1"/>
              <a:t>сать</a:t>
            </a:r>
            <a:endParaRPr lang="ru-RU" sz="3200" b="1" dirty="0"/>
          </a:p>
          <a:p>
            <a:r>
              <a:rPr lang="ru-RU" sz="3200" b="1" dirty="0"/>
              <a:t>Б) к…</a:t>
            </a:r>
            <a:r>
              <a:rPr lang="ru-RU" sz="3200" b="1" dirty="0" err="1"/>
              <a:t>рмить</a:t>
            </a:r>
            <a:r>
              <a:rPr lang="ru-RU" sz="3200" b="1" dirty="0"/>
              <a:t>, н…</a:t>
            </a:r>
            <a:r>
              <a:rPr lang="ru-RU" sz="3200" b="1" dirty="0" err="1"/>
              <a:t>чной</a:t>
            </a:r>
            <a:r>
              <a:rPr lang="ru-RU" sz="3200" b="1" dirty="0"/>
              <a:t>, </a:t>
            </a:r>
            <a:r>
              <a:rPr lang="ru-RU" sz="3200" b="1" dirty="0" err="1"/>
              <a:t>зап</a:t>
            </a:r>
            <a:r>
              <a:rPr lang="ru-RU" sz="3200" b="1" dirty="0"/>
              <a:t>…х</a:t>
            </a:r>
          </a:p>
          <a:p>
            <a:r>
              <a:rPr lang="ru-RU" sz="3200" b="1" dirty="0"/>
              <a:t>В) </a:t>
            </a:r>
            <a:r>
              <a:rPr lang="ru-RU" sz="3200" b="1" dirty="0" err="1"/>
              <a:t>пом</a:t>
            </a:r>
            <a:r>
              <a:rPr lang="ru-RU" sz="3200" b="1" dirty="0"/>
              <a:t>…</a:t>
            </a:r>
            <a:r>
              <a:rPr lang="ru-RU" sz="3200" b="1" dirty="0" err="1"/>
              <a:t>рить</a:t>
            </a:r>
            <a:r>
              <a:rPr lang="ru-RU" sz="3200" b="1" dirty="0"/>
              <a:t>, н…</a:t>
            </a:r>
            <a:r>
              <a:rPr lang="ru-RU" sz="3200" b="1" dirty="0" err="1"/>
              <a:t>бесный</a:t>
            </a:r>
            <a:r>
              <a:rPr lang="ru-RU" sz="3200" b="1" dirty="0"/>
              <a:t>, </a:t>
            </a:r>
            <a:r>
              <a:rPr lang="ru-RU" sz="3200" b="1" dirty="0" err="1"/>
              <a:t>ож</a:t>
            </a:r>
            <a:r>
              <a:rPr lang="ru-RU" sz="3200" b="1" dirty="0"/>
              <a:t>…</a:t>
            </a:r>
            <a:r>
              <a:rPr lang="ru-RU" sz="3200" b="1" dirty="0" err="1"/>
              <a:t>вать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771150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Распредели по столбикам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00628"/>
            <a:ext cx="8496944" cy="4272588"/>
          </a:xfrm>
        </p:spPr>
        <p:txBody>
          <a:bodyPr>
            <a:normAutofit/>
          </a:bodyPr>
          <a:lstStyle/>
          <a:p>
            <a:r>
              <a:rPr lang="ru-RU" sz="4400" dirty="0"/>
              <a:t>Шубка, загадка, спортсмен, указка, радостный, барабан, опасность, делить, пруд, помидор, сторона, матч, завтрак, дождливый, сентябрь.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06435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37</TotalTime>
  <Words>598</Words>
  <Application>Microsoft Office PowerPoint</Application>
  <PresentationFormat>Экран (4:3)</PresentationFormat>
  <Paragraphs>78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Углы</vt:lpstr>
      <vt:lpstr>Урок повторения</vt:lpstr>
      <vt:lpstr>  Фонетика.  </vt:lpstr>
      <vt:lpstr>Морфемика </vt:lpstr>
      <vt:lpstr>Презентация PowerPoint</vt:lpstr>
      <vt:lpstr>ТЕСТ 1</vt:lpstr>
      <vt:lpstr>Презентация PowerPoint</vt:lpstr>
      <vt:lpstr>Презентация PowerPoint</vt:lpstr>
      <vt:lpstr>Презентация PowerPoint</vt:lpstr>
      <vt:lpstr>Распредели по столбикам</vt:lpstr>
      <vt:lpstr>Вставьте пропущенную букву: </vt:lpstr>
      <vt:lpstr>Презентация PowerPoint</vt:lpstr>
      <vt:lpstr>  Город Глаголов Улица Правописания тся-ться.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611-285</dc:creator>
  <cp:lastModifiedBy>611-285</cp:lastModifiedBy>
  <cp:revision>4</cp:revision>
  <dcterms:created xsi:type="dcterms:W3CDTF">2017-04-11T16:42:27Z</dcterms:created>
  <dcterms:modified xsi:type="dcterms:W3CDTF">2017-04-11T17:20:25Z</dcterms:modified>
</cp:coreProperties>
</file>