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9" r:id="rId2"/>
    <p:sldId id="320" r:id="rId3"/>
    <p:sldId id="321" r:id="rId4"/>
    <p:sldId id="322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C355"/>
    <a:srgbClr val="E4DF21"/>
    <a:srgbClr val="B75555"/>
    <a:srgbClr val="C36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>
      <p:cViewPr>
        <p:scale>
          <a:sx n="70" d="100"/>
          <a:sy n="70" d="100"/>
        </p:scale>
        <p:origin x="-2568" y="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05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523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1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25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603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92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13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752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678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9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0354E-467F-4A06-91A8-B009A313B216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793C9-D61D-49CC-ACE6-1B92961C6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002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004" y="323528"/>
            <a:ext cx="6192688" cy="8622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latin typeface="Times New Roman"/>
                <a:ea typeface="Calibri"/>
                <a:cs typeface="Times New Roman"/>
              </a:rPr>
              <a:t>КВН «Моя безопасность»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latin typeface="Times New Roman"/>
                <a:ea typeface="Calibri"/>
                <a:cs typeface="Times New Roman"/>
              </a:rPr>
              <a:t>для детей 6 – 7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лет</a:t>
            </a:r>
          </a:p>
          <a:p>
            <a:pPr algn="ctr">
              <a:spcAft>
                <a:spcPts val="0"/>
              </a:spcAft>
            </a:pPr>
            <a:endParaRPr lang="ru-RU" sz="1400" b="1" i="1" dirty="0" smtClean="0">
              <a:latin typeface="Times New Roman"/>
              <a:ea typeface="Calibri"/>
              <a:cs typeface="Times New Roman"/>
            </a:endParaRPr>
          </a:p>
          <a:p>
            <a:pPr marL="3596640"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Елисеева Татьяна Николаевна, воспитатель 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высшей квалификационной категории МБДОУ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№ 28 г. Чистополь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Образовательная </a:t>
            </a:r>
            <a:r>
              <a:rPr lang="ru-RU" sz="1400" u="sng" dirty="0">
                <a:latin typeface="Times New Roman"/>
                <a:ea typeface="Calibri"/>
                <a:cs typeface="Times New Roman"/>
              </a:rPr>
              <a:t>область </a:t>
            </a: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«Безопасность»</a:t>
            </a:r>
            <a:endParaRPr lang="ru-RU" sz="1400" u="sng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Цель</a:t>
            </a:r>
            <a:r>
              <a:rPr lang="ru-RU" sz="1400" u="sng" dirty="0">
                <a:latin typeface="Times New Roman"/>
                <a:ea typeface="Calibri"/>
                <a:cs typeface="Times New Roman"/>
              </a:rPr>
              <a:t>: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систематизировать знания о правилах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безопасного поведения на дорогах и улицах города.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Формировать навыки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сознательного отношения к соблюдению правил безопасного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движения.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Воспитательные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задачи:</a:t>
            </a:r>
            <a:r>
              <a:rPr lang="ru-RU" sz="1400" b="1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воспитывать грамотного пешехода и велосипедиста. Поддерживать интерес к изучению правил дорожного движения. 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Развивающие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задачи: развивать умение логически мыслить, рассуждать, анализировать.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Развивать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умение придумать и рисовать необычное транспортное средство и объяснять  его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предназначение.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Образовательные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задачи: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расширять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представления детей о правилах поведения на улице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 Привлечение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к активному участию в работе с детьми родителей по обучению ПДД. 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Основная </a:t>
            </a:r>
            <a:r>
              <a:rPr lang="ru-RU" sz="1400" u="sng" dirty="0">
                <a:latin typeface="Times New Roman"/>
                <a:ea typeface="Calibri"/>
                <a:cs typeface="Times New Roman"/>
              </a:rPr>
              <a:t>образовательная область: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безопасность.</a:t>
            </a: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Интегрированные </a:t>
            </a:r>
            <a:r>
              <a:rPr lang="ru-RU" sz="1400" u="sng" dirty="0">
                <a:latin typeface="Times New Roman"/>
                <a:ea typeface="Calibri"/>
                <a:cs typeface="Times New Roman"/>
              </a:rPr>
              <a:t>образовательные области: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познание, коммуникация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, социализация, здоровье, физическая культура, художественное творчество,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музыка.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Методы </a:t>
            </a:r>
            <a:r>
              <a:rPr lang="ru-RU" sz="1400" u="sng" dirty="0">
                <a:latin typeface="Times New Roman"/>
                <a:ea typeface="Calibri"/>
                <a:cs typeface="Times New Roman"/>
              </a:rPr>
              <a:t>и </a:t>
            </a: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приемы:</a:t>
            </a:r>
            <a:endParaRPr lang="ru-RU" sz="1400" u="sng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Методы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: игровые, практические, словесные,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наглядные.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Приёмы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: вопросы, решение проблемных ситуаций,  художественное слово,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напоминание.</a:t>
            </a:r>
            <a:endParaRPr lang="ru-RU" sz="1400" dirty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Демонстрационный </a:t>
            </a:r>
            <a:r>
              <a:rPr lang="ru-RU" sz="1400" u="sng" dirty="0">
                <a:latin typeface="Times New Roman"/>
                <a:ea typeface="Calibri"/>
                <a:cs typeface="Times New Roman"/>
              </a:rPr>
              <a:t>материал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: оформление музыкального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зала рисунками детей,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мультимедийная презентация, машины игрушки большие, дорожные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знаки.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Раздаточный </a:t>
            </a:r>
            <a:r>
              <a:rPr lang="ru-RU" sz="1400" u="sng" dirty="0">
                <a:latin typeface="Times New Roman"/>
                <a:ea typeface="Calibri"/>
                <a:cs typeface="Times New Roman"/>
              </a:rPr>
              <a:t>материал: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ноутбуки, велосипеды, магнитные доски,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фломастеры.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Активизация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словаря: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велосипедист</a:t>
            </a: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Предварительная 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работа:</a:t>
            </a:r>
            <a:endParaRPr lang="ru-RU" sz="1400" u="sng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Дидактическая игра «Уступи дорогу», «Кому, что нужно для игры»,  Настольно-печатная игра «Дорожные знаки и ситуации»</a:t>
            </a:r>
            <a:r>
              <a:rPr lang="ru-RU" sz="1400" dirty="0">
                <a:solidFill>
                  <a:prstClr val="black"/>
                </a:solidFill>
                <a:ea typeface="Calibri"/>
                <a:cs typeface="Times New Roman"/>
              </a:rPr>
              <a:t>, 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«Ответь правильно». Сюжетно – ролевые  игры «Семья» с элементами изображения профессий «Водитель», «Строитель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».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Эстафета «Не нарушим правила». Подвижная игра «Пешеход. Водитель». Художественное слово: стихи о правилах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поведения, чтение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рассказа об опасности игр на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дорогах. Экскурсия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ОГИБДД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3"/>
          <a:stretch/>
        </p:blipFill>
        <p:spPr bwMode="auto">
          <a:xfrm>
            <a:off x="485716" y="539552"/>
            <a:ext cx="1641789" cy="12780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0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2730" y="251520"/>
            <a:ext cx="6192688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И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гры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на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макетах. Рассматривание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иллюстраций транспорта машин различного назначения.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Материал к занятию: мультимедийная установка, ноутбуки, фломастеры, велосипеды, эмблемы команд, магнитные доски, рисунки детей по ПДД,  магниты.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  </a:t>
            </a:r>
            <a:r>
              <a:rPr lang="ru-RU" sz="1400" u="sng" dirty="0" smtClean="0">
                <a:latin typeface="Times New Roman"/>
                <a:ea typeface="Calibri"/>
                <a:cs typeface="Times New Roman"/>
              </a:rPr>
              <a:t>Ход </a:t>
            </a:r>
            <a:r>
              <a:rPr lang="ru-RU" sz="1400" u="sng" dirty="0">
                <a:latin typeface="Times New Roman"/>
                <a:ea typeface="Calibri"/>
                <a:cs typeface="Times New Roman"/>
              </a:rPr>
              <a:t>КВН</a:t>
            </a:r>
            <a:endParaRPr lang="ru-RU" sz="1400" u="sng" dirty="0">
              <a:ea typeface="Calibri"/>
              <a:cs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sz="1400" u="sng" dirty="0">
                <a:latin typeface="Times New Roman"/>
                <a:ea typeface="Calibri"/>
                <a:cs typeface="Times New Roman"/>
              </a:rPr>
              <a:t>Организационный момент.</a:t>
            </a:r>
            <a:endParaRPr lang="ru-RU" sz="1400" u="sng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Звучит музыка. Входит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воспитатель «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Приветствие».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Воспитатель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: Здравствуйте дети, гости. Ребята, сегодня мы с вами будем участвовать в игре КВН – это означает: Клуб Веселых и Находчивых. Я думаю, у всех веселое настроение?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Конечно,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вы все находчивые и сообразительные. 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Приглашаю в зал  команды подготовительных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групп.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Встречайте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команда «</a:t>
            </a:r>
            <a:r>
              <a:rPr lang="ru-RU" sz="1400" dirty="0" err="1">
                <a:latin typeface="Times New Roman"/>
                <a:ea typeface="Calibri"/>
                <a:cs typeface="Times New Roman"/>
              </a:rPr>
              <a:t>Светофорик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» - группа  № 6 и команда «Эрудит» - группа № 8. 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Оценивать игру команд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будет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жюри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 которое входят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наши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уважаемые родители, заведующая детским садом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– Н.М. Лоскутова и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старший воспитатель –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С.В. Сафина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Всем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! Всем! Всем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! Сегодня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у нас большой и интересный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день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Мы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начинаем  веселый,  любимый всеми КВН. Проверим, как вы знаете правила улиц и дорог,  (правила дорожного движения). Эти правила очень строгие, как вы думаете почему? (можно попасть под машину, могут столкнуться автомобили), но и добрые почему? (они охраняют людей от страшного несчастья, оберегают их жизнь и здоровье). Это верно. А сейчас, дадим возможность командам сказать свой девиз.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Представление команд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«Светофор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» и «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Эрудит» членам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жюри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lvl="0" algn="just"/>
            <a:endParaRPr lang="ru-RU" sz="14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algn="just"/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1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 Конкурс « Приветствие команд».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endParaRPr lang="ru-RU" sz="14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algn="just"/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Светофор» Правила движения все мы знать должны,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	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Правила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движения людям всем важны.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endParaRPr lang="ru-RU" sz="14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algn="just"/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Эрудит»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Если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хочешь быть  здоров,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обойтись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без докторов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	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Выполняй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без возражения правила дорожного движения.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endParaRPr lang="ru-RU" sz="14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algn="just"/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Итак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команды, вы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готовы показать свои знания?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Да!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Тогда вперед и следующий конкурс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14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algn="just"/>
            <a:endParaRPr lang="ru-RU" sz="14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algn="just"/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 Конкурс «Домашнее задание».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Командный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рисунок на тему «Правила дорожного движения» со стихотворным комментарием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75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232107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5B5B5B"/>
                </a:solidFill>
                <a:latin typeface="Times New Roman"/>
                <a:ea typeface="Calibri"/>
                <a:cs typeface="Calibri"/>
              </a:rPr>
              <a:t/>
            </a:r>
            <a:br>
              <a:rPr lang="ru-RU" sz="1400" dirty="0">
                <a:solidFill>
                  <a:srgbClr val="5B5B5B"/>
                </a:solidFill>
                <a:latin typeface="Times New Roman"/>
                <a:ea typeface="Calibri"/>
                <a:cs typeface="Calibri"/>
              </a:rPr>
            </a:br>
            <a:endParaRPr lang="ru-RU" sz="1100" dirty="0">
              <a:solidFill>
                <a:prstClr val="black"/>
              </a:solidFill>
              <a:ea typeface="Calibri"/>
              <a:cs typeface="Calibri"/>
            </a:endParaRPr>
          </a:p>
          <a:p>
            <a:pPr algn="just"/>
            <a:endParaRPr lang="ru-RU" sz="1100" dirty="0">
              <a:solidFill>
                <a:prstClr val="black"/>
              </a:solidFill>
              <a:ea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914" y="3131840"/>
            <a:ext cx="61926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Дети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садятся на стулья для просмотра презентации. </a:t>
            </a:r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3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. Конкурс «Всезнайка» с мультимедийной презентацией.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Вопросы задаются по очереди 8 вопросов по 4 каждой команде.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1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 Объясни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, что на экране лишнее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? Самолет, потому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что воздушный вид транспорта.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 Как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правильно Крошу перейти дорогу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? Нужно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посмотреть налево, потом </a:t>
            </a:r>
            <a:r>
              <a:rPr lang="ru-RU" sz="1400" dirty="0" err="1">
                <a:latin typeface="Times New Roman"/>
                <a:ea typeface="Calibri"/>
                <a:cs typeface="Times New Roman"/>
              </a:rPr>
              <a:t>направои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 постараться перейти дорогу не останавливаясь.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 Какие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специальные автомобили ты знаешь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? Пожарная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машина, полицейская машина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, машина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скорой помощи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4. Какие бывают пешеходные переходы? /Надземный пешеходный переход, наземный  пешеходный переход,  подземный  пешеходный переход.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5. Подскажи 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Барашу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как перейти дорогу. /Нужно дождаться, когда автобус уедет.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6. Назови дорожные знаки. /«Телефон», «Пункт первой медицинской помощи», «Место остановки автобуса и (или) троллейбуса».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7. Найди несуществующий знак (солнышко). А рядом «Велосипедная дорожка».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8. Для чего ввели светофор? Где его устанавливают? /Светофоры служат для регулирования дорожного движения, их устанавливают на перекрестках, пешеходных переходах  и железнодорожных переездах.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Жюри оценивает ответы детей, а мы продолжаем,  и я прошу подойти ко мне капитанов команд.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4 конкурс  «Дорожная азбука». Задача капитанов правильно ответить на вопросы  работая на ноутбуках. Родители читают задание, дети выполняют.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Задание: подставь правильно дорожный знак и назови его. </a:t>
            </a: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Пока капитаны работают, я предлагаю членам команд и зрителям исполнить хореографическую композицию «Разноцветный светофор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».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895406"/>
              </p:ext>
            </p:extLst>
          </p:nvPr>
        </p:nvGraphicFramePr>
        <p:xfrm>
          <a:off x="331912" y="251422"/>
          <a:ext cx="6176168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056"/>
                <a:gridCol w="3367112"/>
              </a:tblGrid>
              <a:tr h="365760">
                <a:tc>
                  <a:txBody>
                    <a:bodyPr/>
                    <a:lstStyle/>
                    <a:p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Команда «Светофор» 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Команда «Эрудит» 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Город, в котором мы с вами живём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Можно по праву сравнить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с букварём.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Вот она азбука над мостовой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Знаки развешаны над головой.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Азбукой улиц, проспектов, дорог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Город даёт тебе всё время урок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Азбуку города помни всегда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Чтоб не случилась с тобою беда.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Движенья полон город,  бегут машины в ряд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Цветные светофоры и день, и ночь горят.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Шагая осторожно за улицей следи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И только там, где можно её переходи.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И там где днём трамваи спешат со всех сторон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Нельзя ходить,  зевая, нельзя считать ворон.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Шагая осторожно, за улицей следи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И только там,  где можно её переходи.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037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232107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5B5B5B"/>
                </a:solidFill>
                <a:latin typeface="Times New Roman"/>
                <a:ea typeface="Calibri"/>
                <a:cs typeface="Calibri"/>
              </a:rPr>
              <a:t/>
            </a:r>
            <a:br>
              <a:rPr lang="ru-RU" sz="1400" dirty="0">
                <a:solidFill>
                  <a:srgbClr val="5B5B5B"/>
                </a:solidFill>
                <a:latin typeface="Times New Roman"/>
                <a:ea typeface="Calibri"/>
                <a:cs typeface="Calibri"/>
              </a:rPr>
            </a:br>
            <a:endParaRPr lang="ru-RU" sz="1100" dirty="0">
              <a:solidFill>
                <a:prstClr val="black"/>
              </a:solidFill>
              <a:ea typeface="Calibri"/>
              <a:cs typeface="Calibri"/>
            </a:endParaRPr>
          </a:p>
          <a:p>
            <a:pPr algn="just"/>
            <a:endParaRPr lang="ru-RU" sz="1100" dirty="0">
              <a:solidFill>
                <a:prstClr val="black"/>
              </a:solidFill>
              <a:ea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8804" y="256019"/>
            <a:ext cx="61926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Что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ж продолжаем, посмотрим, как справились с заданием наши капитаны.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Следующее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задание. Дети садятся на стулья для просмотра мультфильма.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5. Мультфильм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из серии «Азбука безопасности» тема: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«Пристегните ремни» - назовите все правила для пассажиров, которые вы услышали в мультфильме.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Жюри подводят итог,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а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мы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выходим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на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групповой участок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для продолжения соревнований.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6. Музыка. Соревнования на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групповом участке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 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Гонки на велосипеде «Чья команда быстрее». Мальчики на скорость. Девочки с препятствиями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7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. Музыка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 Конкурс 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«Нарисуйте транспортное средство».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Участникам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команд нужно придумать и нарисовать необычное транспортное средство и объяснить его предназначение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latin typeface="Times New Roman"/>
              <a:ea typeface="Calibri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035600"/>
              </p:ext>
            </p:extLst>
          </p:nvPr>
        </p:nvGraphicFramePr>
        <p:xfrm>
          <a:off x="401142" y="3059832"/>
          <a:ext cx="6088012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7006"/>
                <a:gridCol w="3281006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Команда «Светофор» 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Команда «Эрудит» 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Держись дорожных правил строго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Не торопись, как на пожар.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И помни: транспорту    - дорога,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А пешеходам - тротуар.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Да и родителям тоже наказ –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Ведь ваши дети смотрят на вас.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Будьте примером достойным всегда,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И не случиться в дороге беда! 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64952" y="4427984"/>
            <a:ext cx="617654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Подводятся итоги и награждение команд (вручаются дипломы) звучит торжественная музыка.</a:t>
            </a:r>
          </a:p>
          <a:p>
            <a:pPr lvl="0" algn="just"/>
            <a:endParaRPr lang="ru-RU" sz="14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Я всем сегодня хочу сказать,</a:t>
            </a: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Что правила дорожные нужно изучать,</a:t>
            </a: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выйдя из дома, не забывать,</a:t>
            </a: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Их в дороге нам всем применять!</a:t>
            </a: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На прощанье хочу пожелать вам,</a:t>
            </a: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Пусть вас в жизни ведет лишь удача,</a:t>
            </a: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на дорогах не будет проблем,</a:t>
            </a:r>
          </a:p>
          <a:p>
            <a:pPr lvl="0" algn="just"/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 добрый путь вам всем, всем, всем!</a:t>
            </a:r>
          </a:p>
        </p:txBody>
      </p:sp>
      <p:pic>
        <p:nvPicPr>
          <p:cNvPr id="8" name="Рисунок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70"/>
          <a:stretch/>
        </p:blipFill>
        <p:spPr bwMode="auto">
          <a:xfrm>
            <a:off x="620688" y="6915995"/>
            <a:ext cx="1728192" cy="1822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82"/>
          <a:stretch/>
        </p:blipFill>
        <p:spPr bwMode="auto">
          <a:xfrm>
            <a:off x="3783869" y="5004048"/>
            <a:ext cx="2385990" cy="16780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" b="14483"/>
          <a:stretch/>
        </p:blipFill>
        <p:spPr bwMode="auto">
          <a:xfrm>
            <a:off x="3783869" y="6965552"/>
            <a:ext cx="2468520" cy="15426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99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2033</TotalTime>
  <Words>945</Words>
  <Application>Microsoft Office PowerPoint</Application>
  <PresentationFormat>Экран (4:3)</PresentationFormat>
  <Paragraphs>105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</dc:creator>
  <cp:lastModifiedBy>partizani4@outlook.com</cp:lastModifiedBy>
  <cp:revision>323</cp:revision>
  <dcterms:created xsi:type="dcterms:W3CDTF">2014-03-04T15:46:41Z</dcterms:created>
  <dcterms:modified xsi:type="dcterms:W3CDTF">2017-04-23T08:21:09Z</dcterms:modified>
</cp:coreProperties>
</file>