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103" d="100"/>
          <a:sy n="103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5833B-1EEC-4E64-96CD-E77584FEC543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40771-22B4-428C-9E86-A857C8D1B1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281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458200" cy="3456384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chemeClr val="accent5">
                    <a:lumMod val="50000"/>
                  </a:schemeClr>
                </a:solidFill>
              </a:rPr>
              <a:t>Природа </a:t>
            </a:r>
            <a:br>
              <a:rPr lang="ru-RU" sz="88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800" b="1" dirty="0" smtClean="0">
                <a:solidFill>
                  <a:schemeClr val="accent5">
                    <a:lumMod val="50000"/>
                  </a:schemeClr>
                </a:solidFill>
              </a:rPr>
              <a:t>Якутии</a:t>
            </a:r>
            <a:endParaRPr lang="ru-RU" sz="8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517232"/>
            <a:ext cx="8386192" cy="122413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Буланова Ирина 9 «Б» класс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МБОУ «СОШ №6» 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г. Нефтеюганск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3700"/>
            <a:ext cx="2987824" cy="25086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073700"/>
            <a:ext cx="2339752" cy="24991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447" y="3073699"/>
            <a:ext cx="3785801" cy="249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6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93" y="421636"/>
            <a:ext cx="4104456" cy="2664296"/>
          </a:xfrm>
        </p:spPr>
      </p:pic>
      <p:sp>
        <p:nvSpPr>
          <p:cNvPr id="5" name="TextBox 4"/>
          <p:cNvSpPr txBox="1"/>
          <p:nvPr/>
        </p:nvSpPr>
        <p:spPr>
          <a:xfrm>
            <a:off x="683568" y="2507702"/>
            <a:ext cx="2715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с</a:t>
            </a:r>
            <a:r>
              <a:rPr lang="ru-RU" sz="2800" b="1" dirty="0" smtClean="0">
                <a:solidFill>
                  <a:schemeClr val="bg1"/>
                </a:solidFill>
              </a:rPr>
              <a:t>еверный олень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00808"/>
            <a:ext cx="3240360" cy="30197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4005064"/>
            <a:ext cx="985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волк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44" y="3415156"/>
            <a:ext cx="4392488" cy="30243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600" y="3573016"/>
            <a:ext cx="13580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песец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6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3427065" cy="2769069"/>
          </a:xfrm>
        </p:spPr>
      </p:pic>
      <p:sp>
        <p:nvSpPr>
          <p:cNvPr id="5" name="TextBox 4"/>
          <p:cNvSpPr txBox="1"/>
          <p:nvPr/>
        </p:nvSpPr>
        <p:spPr>
          <a:xfrm>
            <a:off x="2487909" y="673340"/>
            <a:ext cx="1543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соболь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96" y="346657"/>
            <a:ext cx="3801484" cy="32263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90996" y="496144"/>
            <a:ext cx="244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горностай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789040"/>
            <a:ext cx="4247152" cy="28243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67294" y="3933056"/>
            <a:ext cx="3127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розовая чайка</a:t>
            </a:r>
          </a:p>
        </p:txBody>
      </p:sp>
    </p:spTree>
    <p:extLst>
      <p:ext uri="{BB962C8B-B14F-4D97-AF65-F5344CB8AC3E}">
        <p14:creationId xmlns:p14="http://schemas.microsoft.com/office/powerpoint/2010/main" val="115795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136815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РЕЛЬЕФ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3192" y="1412776"/>
            <a:ext cx="5459288" cy="527027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Территория Якутии принадлежит преимущественно к двум крупнейшим тектоническим структурам — Сибирской платформе и Верхояно-Чукотской области мезозойской складчатости</a:t>
            </a:r>
            <a:r>
              <a:rPr lang="ru-RU" b="1" dirty="0" smtClean="0"/>
              <a:t>. Докембрийские породы выходят на поверхность на северо – западе образуя </a:t>
            </a:r>
            <a:r>
              <a:rPr lang="ru-RU" b="1" dirty="0" err="1" smtClean="0"/>
              <a:t>Анабарский</a:t>
            </a:r>
            <a:r>
              <a:rPr lang="ru-RU" b="1" dirty="0" smtClean="0"/>
              <a:t> кристаллический щит. Строение </a:t>
            </a:r>
            <a:r>
              <a:rPr lang="ru-RU" b="1" dirty="0"/>
              <a:t>рельефа, характер и условия залегания горных пород на ней неоднородны.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16329"/>
            <a:ext cx="353201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90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48" y="1254696"/>
            <a:ext cx="4392488" cy="5760640"/>
          </a:xfrm>
        </p:spPr>
        <p:txBody>
          <a:bodyPr>
            <a:noAutofit/>
          </a:bodyPr>
          <a:lstStyle/>
          <a:p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Побе́да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— гора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 в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Якутии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,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высшая точка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Буордахского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высокогорного массива, высшая точка хребта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Черского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,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высшая точка 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Якутии.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268760"/>
            <a:ext cx="446449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4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климат</a:t>
            </a:r>
            <a:endParaRPr lang="ru-RU" sz="72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3528" y="1412776"/>
            <a:ext cx="868680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Климат резко континентальный. Зима продолжительная, суровая и малоснежная. Средняя температура января от -28 °С на побережье до -50 °С на остальной территории (в районе Верхоянск - Оймякон - один из полюсов холода Северного полушария с абсолютным минимумом температуры -72,2 °С). Лето короткое, теплое. Средняя температура июля от +2 °С на побережье до +19 °С в центральных районах. Осадков от 200 мм в год в Центральной Якутии и межгорных котловинах до 700 мм на склонах гор Восточной Якутии. Вегетационный период 120-130 дней. Повсеместно распространены многолетнемерзлые породы.</a:t>
            </a:r>
          </a:p>
        </p:txBody>
      </p:sp>
    </p:spTree>
    <p:extLst>
      <p:ext uri="{BB962C8B-B14F-4D97-AF65-F5344CB8AC3E}">
        <p14:creationId xmlns:p14="http://schemas.microsoft.com/office/powerpoint/2010/main" val="234098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5880" y="404664"/>
            <a:ext cx="45719" cy="890736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93304"/>
            <a:ext cx="8686800" cy="626469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Большая </a:t>
            </a:r>
            <a:r>
              <a:rPr lang="ru-RU" b="1" dirty="0"/>
              <a:t>часть территории Якутии расположена в зоне средней тайги, которая к северу сменяется зонами лесотундры и тундры. Почвы преимущественно мерзлотно-таежные, дерново-лесные, аллювиально-луговые, горно-лесные и тундрово-глеевые. Леса (</a:t>
            </a:r>
            <a:r>
              <a:rPr lang="ru-RU" b="1" dirty="0" err="1"/>
              <a:t>даурская</a:t>
            </a:r>
            <a:r>
              <a:rPr lang="ru-RU" b="1" dirty="0"/>
              <a:t> лиственница, сосна, кедровый стланик, ель, пихта, береза и др.) занимают около 4/5 территории. В долинах рек и </a:t>
            </a:r>
            <a:r>
              <a:rPr lang="ru-RU" b="1" dirty="0" err="1"/>
              <a:t>аласах</a:t>
            </a:r>
            <a:r>
              <a:rPr lang="ru-RU" b="1" dirty="0"/>
              <a:t> распространены луга. На побережье и вершинах гор — кустарниковая, травянистая растительность и лишайники. Сохранились песец, соболь, заяц-беляк, горностай, лисица, ондатра, северный олень, изюбрь, кабарга, снежный баран; розовая чайка, белый журавль-</a:t>
            </a:r>
            <a:r>
              <a:rPr lang="ru-RU" b="1" dirty="0" err="1"/>
              <a:t>стерх</a:t>
            </a:r>
            <a:r>
              <a:rPr lang="ru-RU" b="1" dirty="0"/>
              <a:t> и др. В морях — омуль, муксун, нельма, </a:t>
            </a:r>
            <a:r>
              <a:rPr lang="ru-RU" b="1" dirty="0" err="1"/>
              <a:t>чир</a:t>
            </a:r>
            <a:r>
              <a:rPr lang="ru-RU" b="1" dirty="0"/>
              <a:t>, ряпушка. В реках — сиг, щука, окунь, осетр, налим, таймень, ленок. </a:t>
            </a:r>
            <a:r>
              <a:rPr lang="ru-RU" b="1" dirty="0" err="1"/>
              <a:t>Олекминский</a:t>
            </a:r>
            <a:r>
              <a:rPr lang="ru-RU" b="1" dirty="0"/>
              <a:t> заповедник, </a:t>
            </a:r>
            <a:r>
              <a:rPr lang="ru-RU" b="1" dirty="0" err="1"/>
              <a:t>Усть</a:t>
            </a:r>
            <a:r>
              <a:rPr lang="ru-RU" b="1" dirty="0"/>
              <a:t>-Ленский заповедник.</a:t>
            </a:r>
          </a:p>
        </p:txBody>
      </p:sp>
    </p:spTree>
    <p:extLst>
      <p:ext uri="{BB962C8B-B14F-4D97-AF65-F5344CB8AC3E}">
        <p14:creationId xmlns:p14="http://schemas.microsoft.com/office/powerpoint/2010/main" val="129563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5688632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73017"/>
            <a:ext cx="5616624" cy="31913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6633"/>
            <a:ext cx="3168352" cy="33123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573017"/>
            <a:ext cx="3168351" cy="319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5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Растения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3096"/>
            <a:ext cx="4680520" cy="2376264"/>
          </a:xfrm>
        </p:spPr>
      </p:pic>
      <p:sp>
        <p:nvSpPr>
          <p:cNvPr id="5" name="TextBox 4"/>
          <p:cNvSpPr txBox="1"/>
          <p:nvPr/>
        </p:nvSpPr>
        <p:spPr>
          <a:xfrm>
            <a:off x="1475656" y="582653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лиственница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57" y="1881590"/>
            <a:ext cx="3024336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90057" y="550337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сосна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84" y="1412776"/>
            <a:ext cx="2808312" cy="2647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5656" y="3250705"/>
            <a:ext cx="1106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кедр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72916"/>
            <a:ext cx="3066810" cy="4104456"/>
          </a:xfrm>
        </p:spPr>
      </p:pic>
      <p:sp>
        <p:nvSpPr>
          <p:cNvPr id="5" name="TextBox 4"/>
          <p:cNvSpPr txBox="1"/>
          <p:nvPr/>
        </p:nvSpPr>
        <p:spPr>
          <a:xfrm>
            <a:off x="2267744" y="5949280"/>
            <a:ext cx="9188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ель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494" y="143597"/>
            <a:ext cx="2952328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47708" y="3717031"/>
            <a:ext cx="126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пихта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88335"/>
            <a:ext cx="3003798" cy="4005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40389" y="5980057"/>
            <a:ext cx="1603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береза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животные</a:t>
            </a:r>
            <a:endParaRPr lang="ru-RU" sz="7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4" y="1448741"/>
            <a:ext cx="4176464" cy="2418274"/>
          </a:xfrm>
        </p:spPr>
      </p:pic>
      <p:sp>
        <p:nvSpPr>
          <p:cNvPr id="5" name="TextBox 4"/>
          <p:cNvSpPr txBox="1"/>
          <p:nvPr/>
        </p:nvSpPr>
        <p:spPr>
          <a:xfrm>
            <a:off x="611559" y="3220684"/>
            <a:ext cx="1281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морж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28" y="2019250"/>
            <a:ext cx="4112364" cy="43418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0137" y="5589240"/>
            <a:ext cx="140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нерпа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05064"/>
            <a:ext cx="4032448" cy="26462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2967" y="6066583"/>
            <a:ext cx="2909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белый медведь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21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</TotalTime>
  <Words>324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Природа  Якутии</vt:lpstr>
      <vt:lpstr>РЕЛЬЕФ</vt:lpstr>
      <vt:lpstr>Презентация PowerPoint</vt:lpstr>
      <vt:lpstr>климат</vt:lpstr>
      <vt:lpstr>Презентация PowerPoint</vt:lpstr>
      <vt:lpstr>Презентация PowerPoint</vt:lpstr>
      <vt:lpstr>Растения</vt:lpstr>
      <vt:lpstr>Презентация PowerPoint</vt:lpstr>
      <vt:lpstr>животные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Якутии</dc:title>
  <dc:creator>user</dc:creator>
  <cp:lastModifiedBy>Пользователь</cp:lastModifiedBy>
  <cp:revision>13</cp:revision>
  <dcterms:created xsi:type="dcterms:W3CDTF">2017-04-03T16:49:09Z</dcterms:created>
  <dcterms:modified xsi:type="dcterms:W3CDTF">2017-04-23T05:45:49Z</dcterms:modified>
</cp:coreProperties>
</file>