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64" r:id="rId6"/>
    <p:sldId id="263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79F22EA-77DC-4A0C-A64F-446C0845CF3C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C33470F-36DF-4202-A458-E56E46A4B5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445224"/>
            <a:ext cx="7560840" cy="864096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</a:rPr>
              <a:t>Полное название -Королевство Дания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4664"/>
            <a:ext cx="6840760" cy="5130570"/>
          </a:xfrm>
        </p:spPr>
      </p:pic>
    </p:spTree>
    <p:extLst>
      <p:ext uri="{BB962C8B-B14F-4D97-AF65-F5344CB8AC3E}">
        <p14:creationId xmlns:p14="http://schemas.microsoft.com/office/powerpoint/2010/main" val="20016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7266384" cy="9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+mn-lt"/>
              </a:rPr>
              <a:t>Дания на карте</a:t>
            </a:r>
            <a:endParaRPr lang="ru-RU" sz="4800" dirty="0"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30928"/>
            <a:ext cx="4824536" cy="4824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9" y="457200"/>
            <a:ext cx="2752090" cy="4772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Дания — </a:t>
            </a:r>
            <a:r>
              <a:rPr lang="ru-RU" sz="2400" dirty="0"/>
              <a:t>небольшая страна в Северной Европе, граничит с Германией. Дания омывается Балтийским и Северным морями</a:t>
            </a:r>
            <a:r>
              <a:rPr lang="ru-RU" sz="2400" dirty="0" smtClean="0"/>
              <a:t>. </a:t>
            </a:r>
            <a:r>
              <a:rPr lang="ru-RU" sz="2400" b="1" dirty="0" smtClean="0"/>
              <a:t>Столица </a:t>
            </a:r>
            <a:r>
              <a:rPr lang="ru-RU" sz="2400" dirty="0" smtClean="0"/>
              <a:t>– город Копенгаген. </a:t>
            </a:r>
            <a:r>
              <a:rPr lang="ru-RU" sz="2400" b="1" dirty="0" smtClean="0"/>
              <a:t>Глава государства – </a:t>
            </a:r>
            <a:r>
              <a:rPr lang="ru-RU" sz="2400" dirty="0" smtClean="0"/>
              <a:t>королева.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798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581128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Флаг Дании</a:t>
            </a:r>
            <a:endParaRPr lang="ru-RU" sz="66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48680"/>
            <a:ext cx="5769654" cy="4320480"/>
          </a:xfrm>
        </p:spPr>
      </p:pic>
    </p:spTree>
    <p:extLst>
      <p:ext uri="{BB962C8B-B14F-4D97-AF65-F5344CB8AC3E}">
        <p14:creationId xmlns:p14="http://schemas.microsoft.com/office/powerpoint/2010/main" val="309662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589240"/>
            <a:ext cx="6690320" cy="5829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056784" cy="5292588"/>
          </a:xfrm>
        </p:spPr>
      </p:pic>
    </p:spTree>
    <p:extLst>
      <p:ext uri="{BB962C8B-B14F-4D97-AF65-F5344CB8AC3E}">
        <p14:creationId xmlns:p14="http://schemas.microsoft.com/office/powerpoint/2010/main" val="5418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058472" cy="16002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latin typeface="+mn-lt"/>
              </a:rPr>
              <a:t>Столица Дании - Копенгаген</a:t>
            </a:r>
            <a:endParaRPr lang="ru-RU" sz="4800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09600"/>
            <a:ext cx="4093024" cy="639762"/>
          </a:xfrm>
        </p:spPr>
        <p:txBody>
          <a:bodyPr/>
          <a:lstStyle/>
          <a:p>
            <a:r>
              <a:rPr lang="ru-RU" sz="2400" b="1" i="1" dirty="0" smtClean="0">
                <a:latin typeface="+mn-lt"/>
              </a:rPr>
              <a:t>Смена королевского караула</a:t>
            </a:r>
            <a:endParaRPr lang="ru-RU" sz="2400" b="1" i="1" dirty="0"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4886421" cy="288032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76672"/>
            <a:ext cx="4248472" cy="772690"/>
          </a:xfrm>
        </p:spPr>
        <p:txBody>
          <a:bodyPr/>
          <a:lstStyle/>
          <a:p>
            <a:r>
              <a:rPr lang="ru-RU" sz="2400" b="1" i="1" dirty="0" smtClean="0">
                <a:latin typeface="+mn-lt"/>
              </a:rPr>
              <a:t>Достопримечательность Копенгагена – канал </a:t>
            </a:r>
            <a:r>
              <a:rPr lang="ru-RU" sz="2400" b="1" i="1" dirty="0" err="1" smtClean="0">
                <a:latin typeface="+mn-lt"/>
              </a:rPr>
              <a:t>Нюхавн</a:t>
            </a:r>
            <a:endParaRPr lang="ru-RU" sz="2400" b="1" i="1" dirty="0"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40768"/>
            <a:ext cx="4761186" cy="3168352"/>
          </a:xfrm>
        </p:spPr>
      </p:pic>
    </p:spTree>
    <p:extLst>
      <p:ext uri="{BB962C8B-B14F-4D97-AF65-F5344CB8AC3E}">
        <p14:creationId xmlns:p14="http://schemas.microsoft.com/office/powerpoint/2010/main" val="1997959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130480" cy="1600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Знаменитые люди Дании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930347"/>
            <a:ext cx="5256584" cy="3499383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 smtClean="0"/>
              <a:t>Ханс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Кристиан</a:t>
            </a:r>
            <a:r>
              <a:rPr lang="ru-RU" sz="2800" b="1" dirty="0" smtClean="0"/>
              <a:t> Андерсен</a:t>
            </a:r>
            <a:r>
              <a:rPr lang="ru-RU" sz="2800" dirty="0" smtClean="0"/>
              <a:t> (1805-1875) – великий датский сказочник. Написал более 170 сказок.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3096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Героиня сказки Андерсена – Русалочка 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836712"/>
            <a:ext cx="5426784" cy="333359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     Скульптура </a:t>
            </a:r>
            <a:r>
              <a:rPr lang="ru-RU" dirty="0"/>
              <a:t>Русалочки считается не только символом Копенгагена, но и всей Дании. Бывалые туристы знают, что если попросить Русалочку о заветном желании, оно непременно исполнится.</a:t>
            </a:r>
          </a:p>
        </p:txBody>
      </p:sp>
    </p:spTree>
    <p:extLst>
      <p:ext uri="{BB962C8B-B14F-4D97-AF65-F5344CB8AC3E}">
        <p14:creationId xmlns:p14="http://schemas.microsoft.com/office/powerpoint/2010/main" val="2145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56022"/>
            <a:ext cx="7848872" cy="91617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Парк развлечений </a:t>
            </a:r>
            <a:r>
              <a:rPr lang="ru-RU" dirty="0" err="1" smtClean="0">
                <a:latin typeface="Monotype Corsiva" panose="03010101010201010101" pitchFamily="66" charset="0"/>
              </a:rPr>
              <a:t>Леголенд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19" y="404664"/>
            <a:ext cx="3384376" cy="25382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226" y="404664"/>
            <a:ext cx="3360373" cy="25202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96952"/>
            <a:ext cx="3384376" cy="2259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16426"/>
            <a:ext cx="3779912" cy="223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25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57301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Презентацию подготовила </a:t>
            </a:r>
          </a:p>
          <a:p>
            <a:pPr marL="0" indent="0">
              <a:buNone/>
            </a:pPr>
            <a:r>
              <a:rPr lang="ru-RU" dirty="0" smtClean="0"/>
              <a:t>Гончар Лидия, 3 А класс</a:t>
            </a:r>
          </a:p>
          <a:p>
            <a:pPr marL="0" indent="0">
              <a:buNone/>
            </a:pPr>
            <a:r>
              <a:rPr lang="ru-RU" dirty="0" smtClean="0"/>
              <a:t>МБОУ г. Астрахани «СОШ №53»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965" y="1844824"/>
            <a:ext cx="259228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56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108</TotalTime>
  <Words>129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Полное название -Королевство Дания</vt:lpstr>
      <vt:lpstr>Дания на карте</vt:lpstr>
      <vt:lpstr>Флаг Дании</vt:lpstr>
      <vt:lpstr>Презентация PowerPoint</vt:lpstr>
      <vt:lpstr>Столица Дании - Копенгаген</vt:lpstr>
      <vt:lpstr>Знаменитые люди Дании</vt:lpstr>
      <vt:lpstr>Героиня сказки Андерсена – Русалочка </vt:lpstr>
      <vt:lpstr>Парк развлечений Леголенд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Полное название -Королевство Дания</dc:title>
  <dc:creator>RePack by Diakov</dc:creator>
  <cp:lastModifiedBy>RePack by Diakov</cp:lastModifiedBy>
  <cp:revision>10</cp:revision>
  <dcterms:created xsi:type="dcterms:W3CDTF">2017-05-14T13:13:39Z</dcterms:created>
  <dcterms:modified xsi:type="dcterms:W3CDTF">2017-05-14T15:01:58Z</dcterms:modified>
</cp:coreProperties>
</file>