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8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9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92" r:id="rId2"/>
    <p:sldMasterId id="2147483816" r:id="rId3"/>
    <p:sldMasterId id="2147483830" r:id="rId4"/>
    <p:sldMasterId id="2147483844" r:id="rId5"/>
    <p:sldMasterId id="2147483856" r:id="rId6"/>
    <p:sldMasterId id="2147483868" r:id="rId7"/>
    <p:sldMasterId id="2147483880" r:id="rId8"/>
    <p:sldMasterId id="2147483892" r:id="rId9"/>
    <p:sldMasterId id="2147484465" r:id="rId10"/>
  </p:sldMasterIdLst>
  <p:notesMasterIdLst>
    <p:notesMasterId r:id="rId35"/>
  </p:notesMasterIdLst>
  <p:sldIdLst>
    <p:sldId id="410" r:id="rId11"/>
    <p:sldId id="395" r:id="rId12"/>
    <p:sldId id="394" r:id="rId13"/>
    <p:sldId id="396" r:id="rId14"/>
    <p:sldId id="397" r:id="rId15"/>
    <p:sldId id="366" r:id="rId16"/>
    <p:sldId id="411" r:id="rId17"/>
    <p:sldId id="343" r:id="rId18"/>
    <p:sldId id="412" r:id="rId19"/>
    <p:sldId id="274" r:id="rId20"/>
    <p:sldId id="400" r:id="rId21"/>
    <p:sldId id="402" r:id="rId22"/>
    <p:sldId id="404" r:id="rId23"/>
    <p:sldId id="415" r:id="rId24"/>
    <p:sldId id="403" r:id="rId25"/>
    <p:sldId id="391" r:id="rId26"/>
    <p:sldId id="368" r:id="rId27"/>
    <p:sldId id="405" r:id="rId28"/>
    <p:sldId id="413" r:id="rId29"/>
    <p:sldId id="406" r:id="rId30"/>
    <p:sldId id="408" r:id="rId31"/>
    <p:sldId id="409" r:id="rId32"/>
    <p:sldId id="354" r:id="rId33"/>
    <p:sldId id="309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31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003FBC"/>
    <a:srgbClr val="FFCC99"/>
    <a:srgbClr val="FF9966"/>
    <a:srgbClr val="FFFF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81" autoAdjust="0"/>
    <p:restoredTop sz="94624" autoAdjust="0"/>
  </p:normalViewPr>
  <p:slideViewPr>
    <p:cSldViewPr>
      <p:cViewPr>
        <p:scale>
          <a:sx n="62" d="100"/>
          <a:sy n="62" d="100"/>
        </p:scale>
        <p:origin x="-1632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14" y="158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2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E3746B2-C335-484A-81A1-26DF876A2CB6}" type="datetimeFigureOut">
              <a:rPr lang="ru-RU"/>
              <a:pPr>
                <a:defRPr/>
              </a:pPr>
              <a:t>14.05.2017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88CD856-C051-4AA6-87EF-9CDF49349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633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1BFAF-0BDE-49B4-A0BC-7CBF7B917CFF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69C8F-20B0-435A-BDA0-42920ABC7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75242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7ACDD-D5EB-4507-B05A-C5235F066DC7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0C614-D704-420E-80D9-090A1FC930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901064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E6185B3-68BC-45DA-B343-D91AB7B558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74778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77FBC11-DABB-48B7-B161-4CE3D60409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89551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9D0B503B-D86B-4457-A232-2B5523A97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33473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CDB7696B-4E50-4031-A2AD-E6B7C4655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43115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7D338-5E67-4D1D-9045-35153CC91173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B7190-147D-4F01-97E5-F6B2C34DB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499122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CE863-CE2B-4F2B-AFF4-25D770EE6DF9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95930-4F82-4354-AA3D-7CB5B3ABD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77436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A6301-2251-49A5-B835-375861352C2A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B832C-1A63-4DED-9957-BC326A0670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106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A0139-AA8A-4395-90C7-0E82D388D4D3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4902B-1299-4A4B-9E00-CDBA4C4844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495061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FA9F4-10B1-46B2-9A50-8A9BCA9082B1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525B1-70EF-4E3F-8C38-D1B91152A2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12643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76045-ECE8-444B-8D54-B18FAA4D6A60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281B7-2910-4FCB-B232-9684474DC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3719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D1974-9F74-4E35-BA6E-180E3D4C4DA4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C8172-FDF8-4FF4-B82A-FCCE0BA2D8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274950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7B530-5984-4F7B-90CE-D900D8C9BB25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0B021-5E28-41B6-B1BB-2C603FB9C7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501697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A24CF-4057-4DB1-AC32-B96F3105B9A3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959A-87A9-48C1-9C02-85505B29CF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68160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3A1F6-AFDE-4DE4-9F79-A25DD864FC59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FECE5-B2A4-461A-9E15-660EA2B950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282000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03859-D3B9-478C-8FF9-099CA5F45705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2B820-3FDD-4346-8747-B2D739CD73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81020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B99F7-D121-4C32-ACD5-EFA7C19A0327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76DBC-DA11-4B40-B8B9-924C30893E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98161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>
                  <a:gd name="T0" fmla="*/ 50692 w 596"/>
                  <a:gd name="T1" fmla="*/ 1124303 h 666"/>
                  <a:gd name="T2" fmla="*/ 18148 w 596"/>
                  <a:gd name="T3" fmla="*/ 1035480 h 666"/>
                  <a:gd name="T4" fmla="*/ 0 w 596"/>
                  <a:gd name="T5" fmla="*/ 877410 h 666"/>
                  <a:gd name="T6" fmla="*/ 12630 w 596"/>
                  <a:gd name="T7" fmla="*/ 674645 h 666"/>
                  <a:gd name="T8" fmla="*/ 78352 w 596"/>
                  <a:gd name="T9" fmla="*/ 458988 h 666"/>
                  <a:gd name="T10" fmla="*/ 215304 w 596"/>
                  <a:gd name="T11" fmla="*/ 254845 h 666"/>
                  <a:gd name="T12" fmla="*/ 445083 w 596"/>
                  <a:gd name="T13" fmla="*/ 94030 h 666"/>
                  <a:gd name="T14" fmla="*/ 773158 w 596"/>
                  <a:gd name="T15" fmla="*/ 5510 h 666"/>
                  <a:gd name="T16" fmla="*/ 1190378 w 596"/>
                  <a:gd name="T17" fmla="*/ 27394 h 666"/>
                  <a:gd name="T18" fmla="*/ 1516556 w 596"/>
                  <a:gd name="T19" fmla="*/ 207191 h 666"/>
                  <a:gd name="T20" fmla="*/ 1735101 w 596"/>
                  <a:gd name="T21" fmla="*/ 501743 h 666"/>
                  <a:gd name="T22" fmla="*/ 1851653 w 596"/>
                  <a:gd name="T23" fmla="*/ 862076 h 666"/>
                  <a:gd name="T24" fmla="*/ 1863919 w 596"/>
                  <a:gd name="T25" fmla="*/ 1242655 h 666"/>
                  <a:gd name="T26" fmla="*/ 1773138 w 596"/>
                  <a:gd name="T27" fmla="*/ 1595209 h 666"/>
                  <a:gd name="T28" fmla="*/ 1587898 w 596"/>
                  <a:gd name="T29" fmla="*/ 1867646 h 666"/>
                  <a:gd name="T30" fmla="*/ 1306790 w 596"/>
                  <a:gd name="T31" fmla="*/ 2013631 h 666"/>
                  <a:gd name="T32" fmla="*/ 1218440 w 596"/>
                  <a:gd name="T33" fmla="*/ 2000750 h 666"/>
                  <a:gd name="T34" fmla="*/ 1380789 w 596"/>
                  <a:gd name="T35" fmla="*/ 1874543 h 666"/>
                  <a:gd name="T36" fmla="*/ 1509546 w 596"/>
                  <a:gd name="T37" fmla="*/ 1652575 h 666"/>
                  <a:gd name="T38" fmla="*/ 1593550 w 596"/>
                  <a:gd name="T39" fmla="*/ 1378332 h 666"/>
                  <a:gd name="T40" fmla="*/ 1628476 w 596"/>
                  <a:gd name="T41" fmla="*/ 1079075 h 666"/>
                  <a:gd name="T42" fmla="*/ 1610342 w 596"/>
                  <a:gd name="T43" fmla="*/ 783460 h 666"/>
                  <a:gd name="T44" fmla="*/ 1519586 w 596"/>
                  <a:gd name="T45" fmla="*/ 528535 h 666"/>
                  <a:gd name="T46" fmla="*/ 1355583 w 596"/>
                  <a:gd name="T47" fmla="*/ 340257 h 666"/>
                  <a:gd name="T48" fmla="*/ 1068822 w 596"/>
                  <a:gd name="T49" fmla="*/ 227131 h 666"/>
                  <a:gd name="T50" fmla="*/ 770201 w 596"/>
                  <a:gd name="T51" fmla="*/ 185186 h 666"/>
                  <a:gd name="T52" fmla="*/ 544779 w 596"/>
                  <a:gd name="T53" fmla="*/ 215051 h 666"/>
                  <a:gd name="T54" fmla="*/ 379397 w 596"/>
                  <a:gd name="T55" fmla="*/ 306603 h 666"/>
                  <a:gd name="T56" fmla="*/ 262860 w 596"/>
                  <a:gd name="T57" fmla="*/ 452091 h 666"/>
                  <a:gd name="T58" fmla="*/ 177732 w 596"/>
                  <a:gd name="T59" fmla="*/ 624991 h 666"/>
                  <a:gd name="T60" fmla="*/ 124512 w 596"/>
                  <a:gd name="T61" fmla="*/ 825332 h 666"/>
                  <a:gd name="T62" fmla="*/ 88251 w 596"/>
                  <a:gd name="T63" fmla="*/ 1030091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79323 h 237"/>
                  <a:gd name="T4" fmla="*/ 9631 w 257"/>
                  <a:gd name="T5" fmla="*/ 159260 h 237"/>
                  <a:gd name="T6" fmla="*/ 17054 w 257"/>
                  <a:gd name="T7" fmla="*/ 238710 h 237"/>
                  <a:gd name="T8" fmla="*/ 31509 w 257"/>
                  <a:gd name="T9" fmla="*/ 313173 h 237"/>
                  <a:gd name="T10" fmla="*/ 52952 w 257"/>
                  <a:gd name="T11" fmla="*/ 379743 h 237"/>
                  <a:gd name="T12" fmla="*/ 78780 w 257"/>
                  <a:gd name="T13" fmla="*/ 449479 h 237"/>
                  <a:gd name="T14" fmla="*/ 110870 w 257"/>
                  <a:gd name="T15" fmla="*/ 513833 h 237"/>
                  <a:gd name="T16" fmla="*/ 149158 w 257"/>
                  <a:gd name="T17" fmla="*/ 567682 h 237"/>
                  <a:gd name="T18" fmla="*/ 196426 w 257"/>
                  <a:gd name="T19" fmla="*/ 618969 h 237"/>
                  <a:gd name="T20" fmla="*/ 251740 w 257"/>
                  <a:gd name="T21" fmla="*/ 662934 h 237"/>
                  <a:gd name="T22" fmla="*/ 311075 w 257"/>
                  <a:gd name="T23" fmla="*/ 698621 h 237"/>
                  <a:gd name="T24" fmla="*/ 384063 w 257"/>
                  <a:gd name="T25" fmla="*/ 726961 h 237"/>
                  <a:gd name="T26" fmla="*/ 463103 w 257"/>
                  <a:gd name="T27" fmla="*/ 745410 h 237"/>
                  <a:gd name="T28" fmla="*/ 551633 w 257"/>
                  <a:gd name="T29" fmla="*/ 755600 h 237"/>
                  <a:gd name="T30" fmla="*/ 644861 w 257"/>
                  <a:gd name="T31" fmla="*/ 752539 h 237"/>
                  <a:gd name="T32" fmla="*/ 753351 w 257"/>
                  <a:gd name="T33" fmla="*/ 739719 h 237"/>
                  <a:gd name="T34" fmla="*/ 656659 w 257"/>
                  <a:gd name="T35" fmla="*/ 723796 h 237"/>
                  <a:gd name="T36" fmla="*/ 571120 w 257"/>
                  <a:gd name="T37" fmla="*/ 701666 h 237"/>
                  <a:gd name="T38" fmla="*/ 498725 w 257"/>
                  <a:gd name="T39" fmla="*/ 675634 h 237"/>
                  <a:gd name="T40" fmla="*/ 433984 w 257"/>
                  <a:gd name="T41" fmla="*/ 650193 h 237"/>
                  <a:gd name="T42" fmla="*/ 374694 w 257"/>
                  <a:gd name="T43" fmla="*/ 614788 h 237"/>
                  <a:gd name="T44" fmla="*/ 328518 w 257"/>
                  <a:gd name="T45" fmla="*/ 580517 h 237"/>
                  <a:gd name="T46" fmla="*/ 284838 w 257"/>
                  <a:gd name="T47" fmla="*/ 539003 h 237"/>
                  <a:gd name="T48" fmla="*/ 246330 w 257"/>
                  <a:gd name="T49" fmla="*/ 493454 h 237"/>
                  <a:gd name="T50" fmla="*/ 210870 w 257"/>
                  <a:gd name="T51" fmla="*/ 449479 h 237"/>
                  <a:gd name="T52" fmla="*/ 179372 w 257"/>
                  <a:gd name="T53" fmla="*/ 398192 h 237"/>
                  <a:gd name="T54" fmla="*/ 153106 w 257"/>
                  <a:gd name="T55" fmla="*/ 341527 h 237"/>
                  <a:gd name="T56" fmla="*/ 126424 w 257"/>
                  <a:gd name="T57" fmla="*/ 280039 h 237"/>
                  <a:gd name="T58" fmla="*/ 96210 w 257"/>
                  <a:gd name="T59" fmla="*/ 220242 h 237"/>
                  <a:gd name="T60" fmla="*/ 67134 w 257"/>
                  <a:gd name="T61" fmla="*/ 149381 h 237"/>
                  <a:gd name="T62" fmla="*/ 35458 w 257"/>
                  <a:gd name="T63" fmla="*/ 76784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>
                  <a:gd name="T0" fmla="*/ 238186 w 124"/>
                  <a:gd name="T1" fmla="*/ 0 h 110"/>
                  <a:gd name="T2" fmla="*/ 383839 w 124"/>
                  <a:gd name="T3" fmla="*/ 380737 h 110"/>
                  <a:gd name="T4" fmla="*/ 371435 w 124"/>
                  <a:gd name="T5" fmla="*/ 377638 h 110"/>
                  <a:gd name="T6" fmla="*/ 331142 w 124"/>
                  <a:gd name="T7" fmla="*/ 371576 h 110"/>
                  <a:gd name="T8" fmla="*/ 275867 w 124"/>
                  <a:gd name="T9" fmla="*/ 357193 h 110"/>
                  <a:gd name="T10" fmla="*/ 211000 w 124"/>
                  <a:gd name="T11" fmla="*/ 349650 h 110"/>
                  <a:gd name="T12" fmla="*/ 140169 w 124"/>
                  <a:gd name="T13" fmla="*/ 343249 h 110"/>
                  <a:gd name="T14" fmla="*/ 77442 w 124"/>
                  <a:gd name="T15" fmla="*/ 346868 h 110"/>
                  <a:gd name="T16" fmla="*/ 28089 w 124"/>
                  <a:gd name="T17" fmla="*/ 360579 h 110"/>
                  <a:gd name="T18" fmla="*/ 0 w 124"/>
                  <a:gd name="T19" fmla="*/ 388927 h 110"/>
                  <a:gd name="T20" fmla="*/ 12574 w 124"/>
                  <a:gd name="T21" fmla="*/ 346868 h 110"/>
                  <a:gd name="T22" fmla="*/ 24747 w 124"/>
                  <a:gd name="T23" fmla="*/ 313751 h 110"/>
                  <a:gd name="T24" fmla="*/ 49728 w 124"/>
                  <a:gd name="T25" fmla="*/ 290205 h 110"/>
                  <a:gd name="T26" fmla="*/ 77442 w 124"/>
                  <a:gd name="T27" fmla="*/ 268284 h 110"/>
                  <a:gd name="T28" fmla="*/ 111086 w 124"/>
                  <a:gd name="T29" fmla="*/ 254261 h 110"/>
                  <a:gd name="T30" fmla="*/ 145753 w 124"/>
                  <a:gd name="T31" fmla="*/ 250935 h 110"/>
                  <a:gd name="T32" fmla="*/ 182905 w 124"/>
                  <a:gd name="T33" fmla="*/ 250935 h 110"/>
                  <a:gd name="T34" fmla="*/ 223170 w 124"/>
                  <a:gd name="T35" fmla="*/ 261925 h 110"/>
                  <a:gd name="T36" fmla="*/ 225690 w 124"/>
                  <a:gd name="T37" fmla="*/ 250935 h 110"/>
                  <a:gd name="T38" fmla="*/ 215725 w 124"/>
                  <a:gd name="T39" fmla="*/ 197912 h 110"/>
                  <a:gd name="T40" fmla="*/ 207656 w 124"/>
                  <a:gd name="T41" fmla="*/ 134270 h 110"/>
                  <a:gd name="T42" fmla="*/ 200934 w 124"/>
                  <a:gd name="T43" fmla="*/ 106257 h 110"/>
                  <a:gd name="T44" fmla="*/ 195479 w 124"/>
                  <a:gd name="T45" fmla="*/ 106257 h 110"/>
                  <a:gd name="T46" fmla="*/ 188534 w 124"/>
                  <a:gd name="T47" fmla="*/ 102640 h 110"/>
                  <a:gd name="T48" fmla="*/ 182905 w 124"/>
                  <a:gd name="T49" fmla="*/ 92295 h 110"/>
                  <a:gd name="T50" fmla="*/ 175964 w 124"/>
                  <a:gd name="T51" fmla="*/ 81242 h 110"/>
                  <a:gd name="T52" fmla="*/ 175964 w 124"/>
                  <a:gd name="T53" fmla="*/ 66988 h 110"/>
                  <a:gd name="T54" fmla="*/ 182905 w 124"/>
                  <a:gd name="T55" fmla="*/ 49621 h 110"/>
                  <a:gd name="T56" fmla="*/ 203421 w 124"/>
                  <a:gd name="T57" fmla="*/ 28409 h 110"/>
                  <a:gd name="T58" fmla="*/ 238186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6237 w 109"/>
                  <a:gd name="T3" fmla="*/ 2400 h 156"/>
                  <a:gd name="T4" fmla="*/ 58530 w 109"/>
                  <a:gd name="T5" fmla="*/ 14274 h 156"/>
                  <a:gd name="T6" fmla="*/ 121758 w 109"/>
                  <a:gd name="T7" fmla="*/ 35837 h 156"/>
                  <a:gd name="T8" fmla="*/ 190084 w 109"/>
                  <a:gd name="T9" fmla="*/ 70626 h 156"/>
                  <a:gd name="T10" fmla="*/ 255985 w 109"/>
                  <a:gd name="T11" fmla="*/ 130681 h 156"/>
                  <a:gd name="T12" fmla="*/ 316455 w 109"/>
                  <a:gd name="T13" fmla="*/ 210404 h 156"/>
                  <a:gd name="T14" fmla="*/ 353052 w 109"/>
                  <a:gd name="T15" fmla="*/ 320130 h 156"/>
                  <a:gd name="T16" fmla="*/ 358858 w 109"/>
                  <a:gd name="T17" fmla="*/ 462578 h 156"/>
                  <a:gd name="T18" fmla="*/ 345196 w 109"/>
                  <a:gd name="T19" fmla="*/ 462578 h 156"/>
                  <a:gd name="T20" fmla="*/ 326376 w 109"/>
                  <a:gd name="T21" fmla="*/ 462578 h 156"/>
                  <a:gd name="T22" fmla="*/ 306142 w 109"/>
                  <a:gd name="T23" fmla="*/ 462578 h 156"/>
                  <a:gd name="T24" fmla="*/ 287201 w 109"/>
                  <a:gd name="T25" fmla="*/ 457248 h 156"/>
                  <a:gd name="T26" fmla="*/ 266432 w 109"/>
                  <a:gd name="T27" fmla="*/ 453113 h 156"/>
                  <a:gd name="T28" fmla="*/ 242970 w 109"/>
                  <a:gd name="T29" fmla="*/ 445375 h 156"/>
                  <a:gd name="T30" fmla="*/ 216760 w 109"/>
                  <a:gd name="T31" fmla="*/ 430244 h 156"/>
                  <a:gd name="T32" fmla="*/ 190084 w 109"/>
                  <a:gd name="T33" fmla="*/ 411709 h 156"/>
                  <a:gd name="T34" fmla="*/ 173948 w 109"/>
                  <a:gd name="T35" fmla="*/ 373452 h 156"/>
                  <a:gd name="T36" fmla="*/ 173948 w 109"/>
                  <a:gd name="T37" fmla="*/ 328947 h 156"/>
                  <a:gd name="T38" fmla="*/ 184384 w 109"/>
                  <a:gd name="T39" fmla="*/ 285396 h 156"/>
                  <a:gd name="T40" fmla="*/ 194732 w 109"/>
                  <a:gd name="T41" fmla="*/ 237415 h 156"/>
                  <a:gd name="T42" fmla="*/ 184384 w 109"/>
                  <a:gd name="T43" fmla="*/ 183992 h 156"/>
                  <a:gd name="T44" fmla="*/ 158234 w 109"/>
                  <a:gd name="T45" fmla="*/ 128305 h 156"/>
                  <a:gd name="T46" fmla="*/ 102226 w 109"/>
                  <a:gd name="T47" fmla="*/ 67563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>
                  <a:gd name="T0" fmla="*/ 97937 w 46"/>
                  <a:gd name="T1" fmla="*/ 0 h 94"/>
                  <a:gd name="T2" fmla="*/ 63779 w 46"/>
                  <a:gd name="T3" fmla="*/ 111784 h 94"/>
                  <a:gd name="T4" fmla="*/ 48016 w 46"/>
                  <a:gd name="T5" fmla="*/ 183480 h 94"/>
                  <a:gd name="T6" fmla="*/ 35295 w 46"/>
                  <a:gd name="T7" fmla="*/ 233437 h 94"/>
                  <a:gd name="T8" fmla="*/ 0 w 46"/>
                  <a:gd name="T9" fmla="*/ 277768 h 94"/>
                  <a:gd name="T10" fmla="*/ 37832 w 46"/>
                  <a:gd name="T11" fmla="*/ 260223 h 94"/>
                  <a:gd name="T12" fmla="*/ 73349 w 46"/>
                  <a:gd name="T13" fmla="*/ 236415 h 94"/>
                  <a:gd name="T14" fmla="*/ 101833 w 46"/>
                  <a:gd name="T15" fmla="*/ 203110 h 94"/>
                  <a:gd name="T16" fmla="*/ 127543 w 46"/>
                  <a:gd name="T17" fmla="*/ 168376 h 94"/>
                  <a:gd name="T18" fmla="*/ 142810 w 46"/>
                  <a:gd name="T19" fmla="*/ 130263 h 94"/>
                  <a:gd name="T20" fmla="*/ 145944 w 46"/>
                  <a:gd name="T21" fmla="*/ 88889 h 94"/>
                  <a:gd name="T22" fmla="*/ 132592 w 46"/>
                  <a:gd name="T23" fmla="*/ 43474 h 94"/>
                  <a:gd name="T24" fmla="*/ 9793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391 w 54"/>
                  <a:gd name="T3" fmla="*/ 3236 h 40"/>
                  <a:gd name="T4" fmla="*/ 17120 w 54"/>
                  <a:gd name="T5" fmla="*/ 10514 h 40"/>
                  <a:gd name="T6" fmla="*/ 38044 w 54"/>
                  <a:gd name="T7" fmla="*/ 26883 h 40"/>
                  <a:gd name="T8" fmla="*/ 61773 w 54"/>
                  <a:gd name="T9" fmla="*/ 39958 h 40"/>
                  <a:gd name="T10" fmla="*/ 84542 w 54"/>
                  <a:gd name="T11" fmla="*/ 50463 h 40"/>
                  <a:gd name="T12" fmla="*/ 111253 w 54"/>
                  <a:gd name="T13" fmla="*/ 56691 h 40"/>
                  <a:gd name="T14" fmla="*/ 134880 w 54"/>
                  <a:gd name="T15" fmla="*/ 60487 h 40"/>
                  <a:gd name="T16" fmla="*/ 158727 w 54"/>
                  <a:gd name="T17" fmla="*/ 53228 h 40"/>
                  <a:gd name="T18" fmla="*/ 155689 w 54"/>
                  <a:gd name="T19" fmla="*/ 82935 h 40"/>
                  <a:gd name="T20" fmla="*/ 146909 w 54"/>
                  <a:gd name="T21" fmla="*/ 109796 h 40"/>
                  <a:gd name="T22" fmla="*/ 129571 w 54"/>
                  <a:gd name="T23" fmla="*/ 127555 h 40"/>
                  <a:gd name="T24" fmla="*/ 108182 w 54"/>
                  <a:gd name="T25" fmla="*/ 133371 h 40"/>
                  <a:gd name="T26" fmla="*/ 82162 w 54"/>
                  <a:gd name="T27" fmla="*/ 130273 h 40"/>
                  <a:gd name="T28" fmla="*/ 55387 w 54"/>
                  <a:gd name="T29" fmla="*/ 106515 h 40"/>
                  <a:gd name="T30" fmla="*/ 29171 w 54"/>
                  <a:gd name="T31" fmla="*/ 66330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6721 w 149"/>
                  <a:gd name="T3" fmla="*/ 283531 h 704"/>
                  <a:gd name="T4" fmla="*/ 45181 w 149"/>
                  <a:gd name="T5" fmla="*/ 642882 h 704"/>
                  <a:gd name="T6" fmla="*/ 79184 w 149"/>
                  <a:gd name="T7" fmla="*/ 1098509 h 704"/>
                  <a:gd name="T8" fmla="*/ 116862 w 149"/>
                  <a:gd name="T9" fmla="*/ 1691264 h 704"/>
                  <a:gd name="T10" fmla="*/ 163926 w 149"/>
                  <a:gd name="T11" fmla="*/ 2425315 h 704"/>
                  <a:gd name="T12" fmla="*/ 207838 w 149"/>
                  <a:gd name="T13" fmla="*/ 3212827 h 704"/>
                  <a:gd name="T14" fmla="*/ 250184 w 149"/>
                  <a:gd name="T15" fmla="*/ 4117219 h 704"/>
                  <a:gd name="T16" fmla="*/ 283122 w 149"/>
                  <a:gd name="T17" fmla="*/ 5166250 h 704"/>
                  <a:gd name="T18" fmla="*/ 317821 w 149"/>
                  <a:gd name="T19" fmla="*/ 6280944 h 704"/>
                  <a:gd name="T20" fmla="*/ 340841 w 149"/>
                  <a:gd name="T21" fmla="*/ 7565819 h 704"/>
                  <a:gd name="T22" fmla="*/ 352664 w 149"/>
                  <a:gd name="T23" fmla="*/ 8973526 h 704"/>
                  <a:gd name="T24" fmla="*/ 357833 w 149"/>
                  <a:gd name="T25" fmla="*/ 10445055 h 704"/>
                  <a:gd name="T26" fmla="*/ 340841 w 149"/>
                  <a:gd name="T27" fmla="*/ 12089205 h 704"/>
                  <a:gd name="T28" fmla="*/ 309228 w 149"/>
                  <a:gd name="T29" fmla="*/ 13829929 h 704"/>
                  <a:gd name="T30" fmla="*/ 261632 w 149"/>
                  <a:gd name="T31" fmla="*/ 15660485 h 704"/>
                  <a:gd name="T32" fmla="*/ 189772 w 149"/>
                  <a:gd name="T33" fmla="*/ 17677860 h 704"/>
                  <a:gd name="T34" fmla="*/ 109983 w 149"/>
                  <a:gd name="T35" fmla="*/ 19964292 h 704"/>
                  <a:gd name="T36" fmla="*/ 60053 w 149"/>
                  <a:gd name="T37" fmla="*/ 22080309 h 704"/>
                  <a:gd name="T38" fmla="*/ 28464 w 149"/>
                  <a:gd name="T39" fmla="*/ 24033736 h 704"/>
                  <a:gd name="T40" fmla="*/ 16721 w 149"/>
                  <a:gd name="T41" fmla="*/ 25913325 h 704"/>
                  <a:gd name="T42" fmla="*/ 16721 w 149"/>
                  <a:gd name="T43" fmla="*/ 27700230 h 704"/>
                  <a:gd name="T44" fmla="*/ 23235 w 149"/>
                  <a:gd name="T45" fmla="*/ 29360673 h 704"/>
                  <a:gd name="T46" fmla="*/ 34798 w 149"/>
                  <a:gd name="T47" fmla="*/ 30817869 h 704"/>
                  <a:gd name="T48" fmla="*/ 40012 w 149"/>
                  <a:gd name="T49" fmla="*/ 32241837 h 704"/>
                  <a:gd name="T50" fmla="*/ 116862 w 149"/>
                  <a:gd name="T51" fmla="*/ 31507558 h 704"/>
                  <a:gd name="T52" fmla="*/ 109983 w 149"/>
                  <a:gd name="T53" fmla="*/ 31143320 h 704"/>
                  <a:gd name="T54" fmla="*/ 102426 w 149"/>
                  <a:gd name="T55" fmla="*/ 30094271 h 704"/>
                  <a:gd name="T56" fmla="*/ 93842 w 149"/>
                  <a:gd name="T57" fmla="*/ 28481969 h 704"/>
                  <a:gd name="T58" fmla="*/ 100065 w 149"/>
                  <a:gd name="T59" fmla="*/ 26336403 h 704"/>
                  <a:gd name="T60" fmla="*/ 116862 w 149"/>
                  <a:gd name="T61" fmla="*/ 23771567 h 704"/>
                  <a:gd name="T62" fmla="*/ 163926 w 149"/>
                  <a:gd name="T63" fmla="*/ 20842997 h 704"/>
                  <a:gd name="T64" fmla="*/ 243587 w 149"/>
                  <a:gd name="T65" fmla="*/ 17677860 h 704"/>
                  <a:gd name="T66" fmla="*/ 366471 w 149"/>
                  <a:gd name="T67" fmla="*/ 14328136 h 704"/>
                  <a:gd name="T68" fmla="*/ 406482 w 149"/>
                  <a:gd name="T69" fmla="*/ 12778903 h 704"/>
                  <a:gd name="T70" fmla="*/ 423235 w 149"/>
                  <a:gd name="T71" fmla="*/ 10756625 h 704"/>
                  <a:gd name="T72" fmla="*/ 409328 w 149"/>
                  <a:gd name="T73" fmla="*/ 8422702 h 704"/>
                  <a:gd name="T74" fmla="*/ 371642 w 149"/>
                  <a:gd name="T75" fmla="*/ 6136270 h 704"/>
                  <a:gd name="T76" fmla="*/ 309228 w 149"/>
                  <a:gd name="T77" fmla="*/ 3897418 h 704"/>
                  <a:gd name="T78" fmla="*/ 229204 w 149"/>
                  <a:gd name="T79" fmla="*/ 2019145 h 704"/>
                  <a:gd name="T80" fmla="*/ 124370 w 149"/>
                  <a:gd name="T81" fmla="*/ 642882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983204 w 128"/>
                <a:gd name="T1" fmla="*/ 0 h 217"/>
                <a:gd name="T2" fmla="*/ 1099944 w 128"/>
                <a:gd name="T3" fmla="*/ 518055 h 217"/>
                <a:gd name="T4" fmla="*/ 1203503 w 128"/>
                <a:gd name="T5" fmla="*/ 1549390 h 217"/>
                <a:gd name="T6" fmla="*/ 1285537 w 128"/>
                <a:gd name="T7" fmla="*/ 2874819 h 217"/>
                <a:gd name="T8" fmla="*/ 1340314 w 128"/>
                <a:gd name="T9" fmla="*/ 4462991 h 217"/>
                <a:gd name="T10" fmla="*/ 1328438 w 128"/>
                <a:gd name="T11" fmla="*/ 6357221 h 217"/>
                <a:gd name="T12" fmla="*/ 1215060 w 128"/>
                <a:gd name="T13" fmla="*/ 8308875 h 217"/>
                <a:gd name="T14" fmla="*/ 983204 w 128"/>
                <a:gd name="T15" fmla="*/ 10357194 h 217"/>
                <a:gd name="T16" fmla="*/ 626095 w 128"/>
                <a:gd name="T17" fmla="*/ 12424629 h 217"/>
                <a:gd name="T18" fmla="*/ 514890 w 128"/>
                <a:gd name="T19" fmla="*/ 12193469 h 217"/>
                <a:gd name="T20" fmla="*/ 398148 w 128"/>
                <a:gd name="T21" fmla="*/ 12022417 h 217"/>
                <a:gd name="T22" fmla="*/ 274227 w 128"/>
                <a:gd name="T23" fmla="*/ 11733340 h 217"/>
                <a:gd name="T24" fmla="*/ 166083 w 128"/>
                <a:gd name="T25" fmla="*/ 11502197 h 217"/>
                <a:gd name="T26" fmla="*/ 82062 w 128"/>
                <a:gd name="T27" fmla="*/ 11222245 h 217"/>
                <a:gd name="T28" fmla="*/ 21371 w 128"/>
                <a:gd name="T29" fmla="*/ 10875239 h 217"/>
                <a:gd name="T30" fmla="*/ 0 w 128"/>
                <a:gd name="T31" fmla="*/ 10473057 h 217"/>
                <a:gd name="T32" fmla="*/ 12887 w 128"/>
                <a:gd name="T33" fmla="*/ 10183970 h 217"/>
                <a:gd name="T34" fmla="*/ 136084 w 128"/>
                <a:gd name="T35" fmla="*/ 9781677 h 217"/>
                <a:gd name="T36" fmla="*/ 302366 w 128"/>
                <a:gd name="T37" fmla="*/ 9231313 h 217"/>
                <a:gd name="T38" fmla="*/ 481510 w 128"/>
                <a:gd name="T39" fmla="*/ 8597961 h 217"/>
                <a:gd name="T40" fmla="*/ 659468 w 128"/>
                <a:gd name="T41" fmla="*/ 7675448 h 217"/>
                <a:gd name="T42" fmla="*/ 825444 w 128"/>
                <a:gd name="T43" fmla="*/ 6414414 h 217"/>
                <a:gd name="T44" fmla="*/ 953816 w 128"/>
                <a:gd name="T45" fmla="*/ 4749914 h 217"/>
                <a:gd name="T46" fmla="*/ 1015732 w 128"/>
                <a:gd name="T47" fmla="*/ 2643649 h 217"/>
                <a:gd name="T48" fmla="*/ 983204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4825559 w 117"/>
                <a:gd name="T1" fmla="*/ 0 h 132"/>
                <a:gd name="T2" fmla="*/ 0 w 117"/>
                <a:gd name="T3" fmla="*/ 7200739 h 132"/>
                <a:gd name="T4" fmla="*/ 190149 w 117"/>
                <a:gd name="T5" fmla="*/ 7461050 h 132"/>
                <a:gd name="T6" fmla="*/ 891520 w 117"/>
                <a:gd name="T7" fmla="*/ 8368556 h 132"/>
                <a:gd name="T8" fmla="*/ 1868772 w 117"/>
                <a:gd name="T9" fmla="*/ 10398894 h 132"/>
                <a:gd name="T10" fmla="*/ 2957564 w 117"/>
                <a:gd name="T11" fmla="*/ 13520686 h 132"/>
                <a:gd name="T12" fmla="*/ 4250245 w 117"/>
                <a:gd name="T13" fmla="*/ 17857680 h 132"/>
                <a:gd name="T14" fmla="*/ 5401907 w 117"/>
                <a:gd name="T15" fmla="*/ 23030876 h 132"/>
                <a:gd name="T16" fmla="*/ 6567030 w 117"/>
                <a:gd name="T17" fmla="*/ 29648683 h 132"/>
                <a:gd name="T18" fmla="*/ 7457809 w 117"/>
                <a:gd name="T19" fmla="*/ 38017239 h 132"/>
                <a:gd name="T20" fmla="*/ 7520736 w 117"/>
                <a:gd name="T21" fmla="*/ 34569044 h 132"/>
                <a:gd name="T22" fmla="*/ 7395704 w 117"/>
                <a:gd name="T23" fmla="*/ 30816500 h 132"/>
                <a:gd name="T24" fmla="*/ 6945329 w 117"/>
                <a:gd name="T25" fmla="*/ 25896139 h 132"/>
                <a:gd name="T26" fmla="*/ 6376139 w 117"/>
                <a:gd name="T27" fmla="*/ 21306493 h 132"/>
                <a:gd name="T28" fmla="*/ 5717079 w 117"/>
                <a:gd name="T29" fmla="*/ 16710760 h 132"/>
                <a:gd name="T30" fmla="*/ 5013711 w 117"/>
                <a:gd name="T31" fmla="*/ 12937926 h 132"/>
                <a:gd name="T32" fmla="*/ 4313118 w 117"/>
                <a:gd name="T33" fmla="*/ 10398894 h 132"/>
                <a:gd name="T34" fmla="*/ 3716244 w 117"/>
                <a:gd name="T35" fmla="*/ 9183738 h 132"/>
                <a:gd name="T36" fmla="*/ 4438149 w 117"/>
                <a:gd name="T37" fmla="*/ 8368556 h 132"/>
                <a:gd name="T38" fmla="*/ 5078920 w 117"/>
                <a:gd name="T39" fmla="*/ 8017565 h 132"/>
                <a:gd name="T40" fmla="*/ 5717079 w 117"/>
                <a:gd name="T41" fmla="*/ 7461050 h 132"/>
                <a:gd name="T42" fmla="*/ 6313953 w 117"/>
                <a:gd name="T43" fmla="*/ 7200739 h 132"/>
                <a:gd name="T44" fmla="*/ 6757461 w 117"/>
                <a:gd name="T45" fmla="*/ 6876596 h 132"/>
                <a:gd name="T46" fmla="*/ 7009787 w 117"/>
                <a:gd name="T47" fmla="*/ 6319947 h 132"/>
                <a:gd name="T48" fmla="*/ 7269901 w 117"/>
                <a:gd name="T49" fmla="*/ 6061330 h 132"/>
                <a:gd name="T50" fmla="*/ 7332859 w 117"/>
                <a:gd name="T51" fmla="*/ 6061330 h 132"/>
                <a:gd name="T52" fmla="*/ 4825559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1712421 w 29"/>
                <a:gd name="T1" fmla="*/ 0 h 77"/>
                <a:gd name="T2" fmla="*/ 1358127 w 29"/>
                <a:gd name="T3" fmla="*/ 0 h 77"/>
                <a:gd name="T4" fmla="*/ 944784 w 29"/>
                <a:gd name="T5" fmla="*/ 1284939 h 77"/>
                <a:gd name="T6" fmla="*/ 531441 w 29"/>
                <a:gd name="T7" fmla="*/ 2933864 h 77"/>
                <a:gd name="T8" fmla="*/ 236196 w 29"/>
                <a:gd name="T9" fmla="*/ 6220811 h 77"/>
                <a:gd name="T10" fmla="*/ 59049 w 29"/>
                <a:gd name="T11" fmla="*/ 9795916 h 77"/>
                <a:gd name="T12" fmla="*/ 0 w 29"/>
                <a:gd name="T13" fmla="*/ 14370553 h 77"/>
                <a:gd name="T14" fmla="*/ 177147 w 29"/>
                <a:gd name="T15" fmla="*/ 19592327 h 77"/>
                <a:gd name="T16" fmla="*/ 649539 w 29"/>
                <a:gd name="T17" fmla="*/ 25061784 h 77"/>
                <a:gd name="T18" fmla="*/ 885735 w 29"/>
                <a:gd name="T19" fmla="*/ 17302175 h 77"/>
                <a:gd name="T20" fmla="*/ 1121931 w 29"/>
                <a:gd name="T21" fmla="*/ 12080436 h 77"/>
                <a:gd name="T22" fmla="*/ 1358127 w 29"/>
                <a:gd name="T23" fmla="*/ 7144564 h 77"/>
                <a:gd name="T24" fmla="*/ 1712421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42427 h 237"/>
                <a:gd name="T4" fmla="*/ 51221 w 257"/>
                <a:gd name="T5" fmla="*/ 480715 h 237"/>
                <a:gd name="T6" fmla="*/ 101755 w 257"/>
                <a:gd name="T7" fmla="*/ 721886 h 237"/>
                <a:gd name="T8" fmla="*/ 187339 w 257"/>
                <a:gd name="T9" fmla="*/ 941769 h 237"/>
                <a:gd name="T10" fmla="*/ 309079 w 257"/>
                <a:gd name="T11" fmla="*/ 1146131 h 237"/>
                <a:gd name="T12" fmla="*/ 464169 w 257"/>
                <a:gd name="T13" fmla="*/ 1356211 h 237"/>
                <a:gd name="T14" fmla="*/ 651121 w 257"/>
                <a:gd name="T15" fmla="*/ 1548303 h 237"/>
                <a:gd name="T16" fmla="*/ 870549 w 257"/>
                <a:gd name="T17" fmla="*/ 1709819 h 237"/>
                <a:gd name="T18" fmla="*/ 1147533 w 257"/>
                <a:gd name="T19" fmla="*/ 1865183 h 237"/>
                <a:gd name="T20" fmla="*/ 1467733 w 257"/>
                <a:gd name="T21" fmla="*/ 1998330 h 237"/>
                <a:gd name="T22" fmla="*/ 1810782 w 257"/>
                <a:gd name="T23" fmla="*/ 2105838 h 237"/>
                <a:gd name="T24" fmla="*/ 2233537 w 257"/>
                <a:gd name="T25" fmla="*/ 2190775 h 237"/>
                <a:gd name="T26" fmla="*/ 2697656 w 257"/>
                <a:gd name="T27" fmla="*/ 2248904 h 237"/>
                <a:gd name="T28" fmla="*/ 3208615 w 257"/>
                <a:gd name="T29" fmla="*/ 2279637 h 237"/>
                <a:gd name="T30" fmla="*/ 3755209 w 257"/>
                <a:gd name="T31" fmla="*/ 2267247 h 237"/>
                <a:gd name="T32" fmla="*/ 4387352 w 257"/>
                <a:gd name="T33" fmla="*/ 2229307 h 237"/>
                <a:gd name="T34" fmla="*/ 3825850 w 257"/>
                <a:gd name="T35" fmla="*/ 2182623 h 237"/>
                <a:gd name="T36" fmla="*/ 3329700 w 257"/>
                <a:gd name="T37" fmla="*/ 2113950 h 237"/>
                <a:gd name="T38" fmla="*/ 2897809 w 257"/>
                <a:gd name="T39" fmla="*/ 2037178 h 237"/>
                <a:gd name="T40" fmla="*/ 2525251 w 257"/>
                <a:gd name="T41" fmla="*/ 1960318 h 237"/>
                <a:gd name="T42" fmla="*/ 2183249 w 257"/>
                <a:gd name="T43" fmla="*/ 1857223 h 237"/>
                <a:gd name="T44" fmla="*/ 1912537 w 257"/>
                <a:gd name="T45" fmla="*/ 1748071 h 237"/>
                <a:gd name="T46" fmla="*/ 1655726 w 257"/>
                <a:gd name="T47" fmla="*/ 1625078 h 237"/>
                <a:gd name="T48" fmla="*/ 1436626 w 257"/>
                <a:gd name="T49" fmla="*/ 1491940 h 237"/>
                <a:gd name="T50" fmla="*/ 1229958 w 257"/>
                <a:gd name="T51" fmla="*/ 1356211 h 237"/>
                <a:gd name="T52" fmla="*/ 1043003 w 257"/>
                <a:gd name="T53" fmla="*/ 1202802 h 237"/>
                <a:gd name="T54" fmla="*/ 889640 w 257"/>
                <a:gd name="T55" fmla="*/ 1030807 h 237"/>
                <a:gd name="T56" fmla="*/ 733954 w 257"/>
                <a:gd name="T57" fmla="*/ 844867 h 237"/>
                <a:gd name="T58" fmla="*/ 561494 w 257"/>
                <a:gd name="T59" fmla="*/ 665008 h 237"/>
                <a:gd name="T60" fmla="*/ 393615 w 257"/>
                <a:gd name="T61" fmla="*/ 453165 h 237"/>
                <a:gd name="T62" fmla="*/ 206277 w 257"/>
                <a:gd name="T63" fmla="*/ 230144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1373771 w 124"/>
                <a:gd name="T1" fmla="*/ 0 h 110"/>
                <a:gd name="T2" fmla="*/ 2209459 w 124"/>
                <a:gd name="T3" fmla="*/ 1148549 h 110"/>
                <a:gd name="T4" fmla="*/ 2135909 w 124"/>
                <a:gd name="T5" fmla="*/ 1135251 h 110"/>
                <a:gd name="T6" fmla="*/ 1907089 w 124"/>
                <a:gd name="T7" fmla="*/ 1114927 h 110"/>
                <a:gd name="T8" fmla="*/ 1587364 w 124"/>
                <a:gd name="T9" fmla="*/ 1071943 h 110"/>
                <a:gd name="T10" fmla="*/ 1212902 w 124"/>
                <a:gd name="T11" fmla="*/ 1051618 h 110"/>
                <a:gd name="T12" fmla="*/ 802584 w 124"/>
                <a:gd name="T13" fmla="*/ 1029952 h 110"/>
                <a:gd name="T14" fmla="*/ 447994 w 124"/>
                <a:gd name="T15" fmla="*/ 1043786 h 110"/>
                <a:gd name="T16" fmla="*/ 160609 w 124"/>
                <a:gd name="T17" fmla="*/ 1085239 h 110"/>
                <a:gd name="T18" fmla="*/ 0 w 124"/>
                <a:gd name="T19" fmla="*/ 1170213 h 110"/>
                <a:gd name="T20" fmla="*/ 72885 w 124"/>
                <a:gd name="T21" fmla="*/ 1043786 h 110"/>
                <a:gd name="T22" fmla="*/ 141096 w 124"/>
                <a:gd name="T23" fmla="*/ 946858 h 110"/>
                <a:gd name="T24" fmla="*/ 286331 w 124"/>
                <a:gd name="T25" fmla="*/ 870570 h 110"/>
                <a:gd name="T26" fmla="*/ 447994 w 124"/>
                <a:gd name="T27" fmla="*/ 807178 h 110"/>
                <a:gd name="T28" fmla="*/ 641962 w 124"/>
                <a:gd name="T29" fmla="*/ 765839 h 110"/>
                <a:gd name="T30" fmla="*/ 837700 w 124"/>
                <a:gd name="T31" fmla="*/ 752025 h 110"/>
                <a:gd name="T32" fmla="*/ 1051271 w 124"/>
                <a:gd name="T33" fmla="*/ 752025 h 110"/>
                <a:gd name="T34" fmla="*/ 1285693 w 124"/>
                <a:gd name="T35" fmla="*/ 786854 h 110"/>
                <a:gd name="T36" fmla="*/ 1298074 w 124"/>
                <a:gd name="T37" fmla="*/ 752025 h 110"/>
                <a:gd name="T38" fmla="*/ 1245260 w 124"/>
                <a:gd name="T39" fmla="*/ 597240 h 110"/>
                <a:gd name="T40" fmla="*/ 1192242 w 124"/>
                <a:gd name="T41" fmla="*/ 404356 h 110"/>
                <a:gd name="T42" fmla="*/ 1157126 w 124"/>
                <a:gd name="T43" fmla="*/ 319387 h 110"/>
                <a:gd name="T44" fmla="*/ 1125063 w 124"/>
                <a:gd name="T45" fmla="*/ 319387 h 110"/>
                <a:gd name="T46" fmla="*/ 1084638 w 124"/>
                <a:gd name="T47" fmla="*/ 306212 h 110"/>
                <a:gd name="T48" fmla="*/ 1051271 w 124"/>
                <a:gd name="T49" fmla="*/ 278063 h 110"/>
                <a:gd name="T50" fmla="*/ 1019232 w 124"/>
                <a:gd name="T51" fmla="*/ 244971 h 110"/>
                <a:gd name="T52" fmla="*/ 1019232 w 124"/>
                <a:gd name="T53" fmla="*/ 201449 h 110"/>
                <a:gd name="T54" fmla="*/ 1051271 w 124"/>
                <a:gd name="T55" fmla="*/ 146213 h 110"/>
                <a:gd name="T56" fmla="*/ 1177035 w 124"/>
                <a:gd name="T57" fmla="*/ 84942 h 110"/>
                <a:gd name="T58" fmla="*/ 1373771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580365 w 46"/>
                <a:gd name="T1" fmla="*/ 0 h 94"/>
                <a:gd name="T2" fmla="*/ 371382 w 46"/>
                <a:gd name="T3" fmla="*/ 332352 h 94"/>
                <a:gd name="T4" fmla="*/ 279678 w 46"/>
                <a:gd name="T5" fmla="*/ 544390 h 94"/>
                <a:gd name="T6" fmla="*/ 204370 w 46"/>
                <a:gd name="T7" fmla="*/ 692786 h 94"/>
                <a:gd name="T8" fmla="*/ 0 w 46"/>
                <a:gd name="T9" fmla="*/ 823809 h 94"/>
                <a:gd name="T10" fmla="*/ 224732 w 46"/>
                <a:gd name="T11" fmla="*/ 769790 h 94"/>
                <a:gd name="T12" fmla="*/ 433864 w 46"/>
                <a:gd name="T13" fmla="*/ 699729 h 94"/>
                <a:gd name="T14" fmla="*/ 600914 w 46"/>
                <a:gd name="T15" fmla="*/ 604184 h 94"/>
                <a:gd name="T16" fmla="*/ 747835 w 46"/>
                <a:gd name="T17" fmla="*/ 499133 h 94"/>
                <a:gd name="T18" fmla="*/ 838472 w 46"/>
                <a:gd name="T19" fmla="*/ 384589 h 94"/>
                <a:gd name="T20" fmla="*/ 860043 w 46"/>
                <a:gd name="T21" fmla="*/ 260958 h 94"/>
                <a:gd name="T22" fmla="*/ 781890 w 46"/>
                <a:gd name="T23" fmla="*/ 130991 h 94"/>
                <a:gd name="T24" fmla="*/ 580365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98683 w 149"/>
                <a:gd name="T3" fmla="*/ 842692 h 704"/>
                <a:gd name="T4" fmla="*/ 260285 w 149"/>
                <a:gd name="T5" fmla="*/ 1946989 h 704"/>
                <a:gd name="T6" fmla="*/ 456640 w 149"/>
                <a:gd name="T7" fmla="*/ 3308844 h 704"/>
                <a:gd name="T8" fmla="*/ 667636 w 149"/>
                <a:gd name="T9" fmla="*/ 5124024 h 704"/>
                <a:gd name="T10" fmla="*/ 946806 w 149"/>
                <a:gd name="T11" fmla="*/ 7333841 h 704"/>
                <a:gd name="T12" fmla="*/ 1192523 w 149"/>
                <a:gd name="T13" fmla="*/ 9709506 h 704"/>
                <a:gd name="T14" fmla="*/ 1433297 w 149"/>
                <a:gd name="T15" fmla="*/ 12475063 h 704"/>
                <a:gd name="T16" fmla="*/ 1630610 w 149"/>
                <a:gd name="T17" fmla="*/ 15652098 h 704"/>
                <a:gd name="T18" fmla="*/ 1822262 w 149"/>
                <a:gd name="T19" fmla="*/ 19001149 h 704"/>
                <a:gd name="T20" fmla="*/ 1958213 w 149"/>
                <a:gd name="T21" fmla="*/ 22854581 h 704"/>
                <a:gd name="T22" fmla="*/ 2019482 w 149"/>
                <a:gd name="T23" fmla="*/ 27137484 h 704"/>
                <a:gd name="T24" fmla="*/ 2052167 w 149"/>
                <a:gd name="T25" fmla="*/ 31591529 h 704"/>
                <a:gd name="T26" fmla="*/ 1958213 w 149"/>
                <a:gd name="T27" fmla="*/ 36587965 h 704"/>
                <a:gd name="T28" fmla="*/ 1773351 w 149"/>
                <a:gd name="T29" fmla="*/ 41856775 h 704"/>
                <a:gd name="T30" fmla="*/ 1501740 w 149"/>
                <a:gd name="T31" fmla="*/ 47357902 h 704"/>
                <a:gd name="T32" fmla="*/ 1094223 w 149"/>
                <a:gd name="T33" fmla="*/ 53472030 h 704"/>
                <a:gd name="T34" fmla="*/ 636718 w 149"/>
                <a:gd name="T35" fmla="*/ 60377862 h 704"/>
                <a:gd name="T36" fmla="*/ 339404 w 149"/>
                <a:gd name="T37" fmla="*/ 66789720 h 704"/>
                <a:gd name="T38" fmla="*/ 161599 w 149"/>
                <a:gd name="T39" fmla="*/ 72719963 h 704"/>
                <a:gd name="T40" fmla="*/ 98683 w 149"/>
                <a:gd name="T41" fmla="*/ 78404961 h 704"/>
                <a:gd name="T42" fmla="*/ 98683 w 149"/>
                <a:gd name="T43" fmla="*/ 83831560 h 704"/>
                <a:gd name="T44" fmla="*/ 128680 w 149"/>
                <a:gd name="T45" fmla="*/ 88789262 h 704"/>
                <a:gd name="T46" fmla="*/ 197365 w 149"/>
                <a:gd name="T47" fmla="*/ 93240102 h 704"/>
                <a:gd name="T48" fmla="*/ 229019 w 149"/>
                <a:gd name="T49" fmla="*/ 97526315 h 704"/>
                <a:gd name="T50" fmla="*/ 667636 w 149"/>
                <a:gd name="T51" fmla="*/ 95316992 h 704"/>
                <a:gd name="T52" fmla="*/ 636718 w 149"/>
                <a:gd name="T53" fmla="*/ 94212691 h 704"/>
                <a:gd name="T54" fmla="*/ 587841 w 149"/>
                <a:gd name="T55" fmla="*/ 90995308 h 704"/>
                <a:gd name="T56" fmla="*/ 536387 w 149"/>
                <a:gd name="T57" fmla="*/ 86167507 h 704"/>
                <a:gd name="T58" fmla="*/ 569362 w 149"/>
                <a:gd name="T59" fmla="*/ 79676708 h 704"/>
                <a:gd name="T60" fmla="*/ 667636 w 149"/>
                <a:gd name="T61" fmla="*/ 71917468 h 704"/>
                <a:gd name="T62" fmla="*/ 946806 w 149"/>
                <a:gd name="T63" fmla="*/ 63050664 h 704"/>
                <a:gd name="T64" fmla="*/ 1403057 w 149"/>
                <a:gd name="T65" fmla="*/ 53472030 h 704"/>
                <a:gd name="T66" fmla="*/ 2101289 w 149"/>
                <a:gd name="T67" fmla="*/ 43374615 h 704"/>
                <a:gd name="T68" fmla="*/ 2328652 w 149"/>
                <a:gd name="T69" fmla="*/ 38678247 h 704"/>
                <a:gd name="T70" fmla="*/ 2428983 w 149"/>
                <a:gd name="T71" fmla="*/ 32564086 h 704"/>
                <a:gd name="T72" fmla="*/ 2347152 w 149"/>
                <a:gd name="T73" fmla="*/ 25477476 h 704"/>
                <a:gd name="T74" fmla="*/ 2138313 w 149"/>
                <a:gd name="T75" fmla="*/ 18571997 h 704"/>
                <a:gd name="T76" fmla="*/ 1773351 w 149"/>
                <a:gd name="T77" fmla="*/ 11783083 h 704"/>
                <a:gd name="T78" fmla="*/ 1321606 w 149"/>
                <a:gd name="T79" fmla="*/ 6101844 h 704"/>
                <a:gd name="T80" fmla="*/ 716779 w 149"/>
                <a:gd name="T81" fmla="*/ 1946989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865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865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AA6E6BA-229F-4C9B-BA5B-0C0098CD4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500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20A20C5-01DE-46AA-8BA9-B899A4E7E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993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265ABC0-3EB9-4E84-BED3-13C235DD00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421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4C3ADDB-4579-4420-BB01-40AB17CBF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971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2F08008-40B4-4A41-B394-EFBD2B55F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8332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75D4F64-22EB-4862-AC2B-175CCAD2C9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9904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19C39A2-BCAA-4CE0-9C89-A61072D04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4048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1E59F24-49D8-4CDE-8886-14D900BE8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146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C5527-1638-4E0D-966E-EF0D55C9F956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393EF-6F82-40DA-BC21-F5FAE6CE7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2287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CD9D108-09AC-4737-AF3D-F2E3D92BF0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1115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3D02541-F92F-42AA-8E97-63BD041A81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9661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D64041B-2ACC-4A0F-9DCE-E5331A187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3827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56 w 2123"/>
                <a:gd name="T1" fmla="*/ 668 h 1696"/>
                <a:gd name="T2" fmla="*/ 520 w 2123"/>
                <a:gd name="T3" fmla="*/ 437 h 1696"/>
                <a:gd name="T4" fmla="*/ 646 w 2123"/>
                <a:gd name="T5" fmla="*/ 254 h 1696"/>
                <a:gd name="T6" fmla="*/ 887 w 2123"/>
                <a:gd name="T7" fmla="*/ 376 h 1696"/>
                <a:gd name="T8" fmla="*/ 1166 w 2123"/>
                <a:gd name="T9" fmla="*/ 555 h 1696"/>
                <a:gd name="T10" fmla="*/ 1422 w 2123"/>
                <a:gd name="T11" fmla="*/ 709 h 1696"/>
                <a:gd name="T12" fmla="*/ 1728 w 2123"/>
                <a:gd name="T13" fmla="*/ 870 h 1696"/>
                <a:gd name="T14" fmla="*/ 1806 w 2123"/>
                <a:gd name="T15" fmla="*/ 904 h 1696"/>
                <a:gd name="T16" fmla="*/ 1763 w 2123"/>
                <a:gd name="T17" fmla="*/ 866 h 1696"/>
                <a:gd name="T18" fmla="*/ 1355 w 2123"/>
                <a:gd name="T19" fmla="*/ 641 h 1696"/>
                <a:gd name="T20" fmla="*/ 1043 w 2123"/>
                <a:gd name="T21" fmla="*/ 437 h 1696"/>
                <a:gd name="T22" fmla="*/ 691 w 2123"/>
                <a:gd name="T23" fmla="*/ 210 h 1696"/>
                <a:gd name="T24" fmla="*/ 959 w 2123"/>
                <a:gd name="T25" fmla="*/ 199 h 1696"/>
                <a:gd name="T26" fmla="*/ 1233 w 2123"/>
                <a:gd name="T27" fmla="*/ 203 h 1696"/>
                <a:gd name="T28" fmla="*/ 1550 w 2123"/>
                <a:gd name="T29" fmla="*/ 172 h 1696"/>
                <a:gd name="T30" fmla="*/ 2035 w 2123"/>
                <a:gd name="T31" fmla="*/ 125 h 1696"/>
                <a:gd name="T32" fmla="*/ 1990 w 2123"/>
                <a:gd name="T33" fmla="*/ 111 h 1696"/>
                <a:gd name="T34" fmla="*/ 1479 w 2123"/>
                <a:gd name="T35" fmla="*/ 165 h 1696"/>
                <a:gd name="T36" fmla="*/ 1160 w 2123"/>
                <a:gd name="T37" fmla="*/ 176 h 1696"/>
                <a:gd name="T38" fmla="*/ 727 w 2123"/>
                <a:gd name="T39" fmla="*/ 165 h 1696"/>
                <a:gd name="T40" fmla="*/ 787 w 2123"/>
                <a:gd name="T41" fmla="*/ 146 h 1696"/>
                <a:gd name="T42" fmla="*/ 1094 w 2123"/>
                <a:gd name="T43" fmla="*/ 0 h 1696"/>
                <a:gd name="T44" fmla="*/ 1043 w 2123"/>
                <a:gd name="T45" fmla="*/ 20 h 1696"/>
                <a:gd name="T46" fmla="*/ 970 w 2123"/>
                <a:gd name="T47" fmla="*/ 54 h 1696"/>
                <a:gd name="T48" fmla="*/ 823 w 2123"/>
                <a:gd name="T49" fmla="*/ 123 h 1696"/>
                <a:gd name="T50" fmla="*/ 646 w 2123"/>
                <a:gd name="T51" fmla="*/ 180 h 1696"/>
                <a:gd name="T52" fmla="*/ 610 w 2123"/>
                <a:gd name="T53" fmla="*/ 230 h 1696"/>
                <a:gd name="T54" fmla="*/ 289 w 2123"/>
                <a:gd name="T55" fmla="*/ 376 h 1696"/>
                <a:gd name="T56" fmla="*/ 0 w 2123"/>
                <a:gd name="T57" fmla="*/ 464 h 1696"/>
                <a:gd name="T58" fmla="*/ 0 w 2123"/>
                <a:gd name="T59" fmla="*/ 468 h 1696"/>
                <a:gd name="T60" fmla="*/ 0 w 2123"/>
                <a:gd name="T61" fmla="*/ 491 h 1696"/>
                <a:gd name="T62" fmla="*/ 286 w 2123"/>
                <a:gd name="T63" fmla="*/ 406 h 1696"/>
                <a:gd name="T64" fmla="*/ 568 w 2123"/>
                <a:gd name="T65" fmla="*/ 275 h 1696"/>
                <a:gd name="T66" fmla="*/ 484 w 2123"/>
                <a:gd name="T67" fmla="*/ 429 h 1696"/>
                <a:gd name="T68" fmla="*/ 502 w 2123"/>
                <a:gd name="T69" fmla="*/ 636 h 1696"/>
                <a:gd name="T70" fmla="*/ 444 w 2123"/>
                <a:gd name="T71" fmla="*/ 747 h 1696"/>
                <a:gd name="T72" fmla="*/ 313 w 2123"/>
                <a:gd name="T73" fmla="*/ 948 h 1696"/>
                <a:gd name="T74" fmla="*/ 307 w 2123"/>
                <a:gd name="T75" fmla="*/ 1085 h 1696"/>
                <a:gd name="T76" fmla="*/ 313 w 2123"/>
                <a:gd name="T77" fmla="*/ 1085 h 1696"/>
                <a:gd name="T78" fmla="*/ 331 w 2123"/>
                <a:gd name="T79" fmla="*/ 994 h 1696"/>
                <a:gd name="T80" fmla="*/ 556 w 2123"/>
                <a:gd name="T81" fmla="*/ 668 h 1696"/>
                <a:gd name="T82" fmla="*/ 556 w 2123"/>
                <a:gd name="T83" fmla="*/ 668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31 w 969"/>
                <a:gd name="T1" fmla="*/ 1210 h 1192"/>
                <a:gd name="T2" fmla="*/ 506 w 969"/>
                <a:gd name="T3" fmla="*/ 1216 h 1192"/>
                <a:gd name="T4" fmla="*/ 596 w 969"/>
                <a:gd name="T5" fmla="*/ 1174 h 1192"/>
                <a:gd name="T6" fmla="*/ 837 w 969"/>
                <a:gd name="T7" fmla="*/ 1109 h 1192"/>
                <a:gd name="T8" fmla="*/ 965 w 969"/>
                <a:gd name="T9" fmla="*/ 1079 h 1192"/>
                <a:gd name="T10" fmla="*/ 783 w 969"/>
                <a:gd name="T11" fmla="*/ 1010 h 1192"/>
                <a:gd name="T12" fmla="*/ 572 w 969"/>
                <a:gd name="T13" fmla="*/ 969 h 1192"/>
                <a:gd name="T14" fmla="*/ 205 w 969"/>
                <a:gd name="T15" fmla="*/ 987 h 1192"/>
                <a:gd name="T16" fmla="*/ 307 w 969"/>
                <a:gd name="T17" fmla="*/ 909 h 1192"/>
                <a:gd name="T18" fmla="*/ 512 w 969"/>
                <a:gd name="T19" fmla="*/ 819 h 1192"/>
                <a:gd name="T20" fmla="*/ 718 w 969"/>
                <a:gd name="T21" fmla="*/ 687 h 1192"/>
                <a:gd name="T22" fmla="*/ 724 w 969"/>
                <a:gd name="T23" fmla="*/ 687 h 1192"/>
                <a:gd name="T24" fmla="*/ 736 w 969"/>
                <a:gd name="T25" fmla="*/ 681 h 1192"/>
                <a:gd name="T26" fmla="*/ 777 w 969"/>
                <a:gd name="T27" fmla="*/ 663 h 1192"/>
                <a:gd name="T28" fmla="*/ 801 w 969"/>
                <a:gd name="T29" fmla="*/ 657 h 1192"/>
                <a:gd name="T30" fmla="*/ 813 w 969"/>
                <a:gd name="T31" fmla="*/ 645 h 1192"/>
                <a:gd name="T32" fmla="*/ 819 w 969"/>
                <a:gd name="T33" fmla="*/ 633 h 1192"/>
                <a:gd name="T34" fmla="*/ 813 w 969"/>
                <a:gd name="T35" fmla="*/ 627 h 1192"/>
                <a:gd name="T36" fmla="*/ 807 w 969"/>
                <a:gd name="T37" fmla="*/ 615 h 1192"/>
                <a:gd name="T38" fmla="*/ 807 w 969"/>
                <a:gd name="T39" fmla="*/ 583 h 1192"/>
                <a:gd name="T40" fmla="*/ 819 w 969"/>
                <a:gd name="T41" fmla="*/ 553 h 1192"/>
                <a:gd name="T42" fmla="*/ 831 w 969"/>
                <a:gd name="T43" fmla="*/ 523 h 1192"/>
                <a:gd name="T44" fmla="*/ 849 w 969"/>
                <a:gd name="T45" fmla="*/ 493 h 1192"/>
                <a:gd name="T46" fmla="*/ 865 w 969"/>
                <a:gd name="T47" fmla="*/ 463 h 1192"/>
                <a:gd name="T48" fmla="*/ 873 w 969"/>
                <a:gd name="T49" fmla="*/ 445 h 1192"/>
                <a:gd name="T50" fmla="*/ 881 w 969"/>
                <a:gd name="T51" fmla="*/ 439 h 1192"/>
                <a:gd name="T52" fmla="*/ 881 w 969"/>
                <a:gd name="T53" fmla="*/ 355 h 1192"/>
                <a:gd name="T54" fmla="*/ 881 w 969"/>
                <a:gd name="T55" fmla="*/ 349 h 1192"/>
                <a:gd name="T56" fmla="*/ 887 w 969"/>
                <a:gd name="T57" fmla="*/ 343 h 1192"/>
                <a:gd name="T58" fmla="*/ 905 w 969"/>
                <a:gd name="T59" fmla="*/ 313 h 1192"/>
                <a:gd name="T60" fmla="*/ 917 w 969"/>
                <a:gd name="T61" fmla="*/ 277 h 1192"/>
                <a:gd name="T62" fmla="*/ 929 w 969"/>
                <a:gd name="T63" fmla="*/ 247 h 1192"/>
                <a:gd name="T64" fmla="*/ 935 w 969"/>
                <a:gd name="T65" fmla="*/ 235 h 1192"/>
                <a:gd name="T66" fmla="*/ 941 w 969"/>
                <a:gd name="T67" fmla="*/ 223 h 1192"/>
                <a:gd name="T68" fmla="*/ 959 w 969"/>
                <a:gd name="T69" fmla="*/ 173 h 1192"/>
                <a:gd name="T70" fmla="*/ 977 w 969"/>
                <a:gd name="T71" fmla="*/ 137 h 1192"/>
                <a:gd name="T72" fmla="*/ 983 w 969"/>
                <a:gd name="T73" fmla="*/ 125 h 1192"/>
                <a:gd name="T74" fmla="*/ 983 w 969"/>
                <a:gd name="T75" fmla="*/ 119 h 1192"/>
                <a:gd name="T76" fmla="*/ 1001 w 969"/>
                <a:gd name="T77" fmla="*/ 0 h 1192"/>
                <a:gd name="T78" fmla="*/ 977 w 969"/>
                <a:gd name="T79" fmla="*/ 47 h 1192"/>
                <a:gd name="T80" fmla="*/ 807 w 969"/>
                <a:gd name="T81" fmla="*/ 113 h 1192"/>
                <a:gd name="T82" fmla="*/ 730 w 969"/>
                <a:gd name="T83" fmla="*/ 161 h 1192"/>
                <a:gd name="T84" fmla="*/ 476 w 969"/>
                <a:gd name="T85" fmla="*/ 241 h 1192"/>
                <a:gd name="T86" fmla="*/ 289 w 969"/>
                <a:gd name="T87" fmla="*/ 295 h 1192"/>
                <a:gd name="T88" fmla="*/ 181 w 969"/>
                <a:gd name="T89" fmla="*/ 301 h 1192"/>
                <a:gd name="T90" fmla="*/ 12 w 969"/>
                <a:gd name="T91" fmla="*/ 493 h 1192"/>
                <a:gd name="T92" fmla="*/ 0 w 969"/>
                <a:gd name="T93" fmla="*/ 517 h 1192"/>
                <a:gd name="T94" fmla="*/ 0 w 969"/>
                <a:gd name="T95" fmla="*/ 1210 h 1192"/>
                <a:gd name="T96" fmla="*/ 96 w 969"/>
                <a:gd name="T97" fmla="*/ 1204 h 1192"/>
                <a:gd name="T98" fmla="*/ 331 w 969"/>
                <a:gd name="T99" fmla="*/ 1210 h 1192"/>
                <a:gd name="T100" fmla="*/ 331 w 969"/>
                <a:gd name="T101" fmla="*/ 1210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66 w 2176"/>
                <a:gd name="T1" fmla="*/ 783 h 1505"/>
                <a:gd name="T2" fmla="*/ 1230 w 2176"/>
                <a:gd name="T3" fmla="*/ 1251 h 1505"/>
                <a:gd name="T4" fmla="*/ 988 w 2176"/>
                <a:gd name="T5" fmla="*/ 1209 h 1505"/>
                <a:gd name="T6" fmla="*/ 747 w 2176"/>
                <a:gd name="T7" fmla="*/ 1143 h 1505"/>
                <a:gd name="T8" fmla="*/ 458 w 2176"/>
                <a:gd name="T9" fmla="*/ 1125 h 1505"/>
                <a:gd name="T10" fmla="*/ 0 w 2176"/>
                <a:gd name="T11" fmla="*/ 1095 h 1505"/>
                <a:gd name="T12" fmla="*/ 30 w 2176"/>
                <a:gd name="T13" fmla="*/ 1131 h 1505"/>
                <a:gd name="T14" fmla="*/ 512 w 2176"/>
                <a:gd name="T15" fmla="*/ 1149 h 1505"/>
                <a:gd name="T16" fmla="*/ 801 w 2176"/>
                <a:gd name="T17" fmla="*/ 1203 h 1505"/>
                <a:gd name="T18" fmla="*/ 1170 w 2176"/>
                <a:gd name="T19" fmla="*/ 1325 h 1505"/>
                <a:gd name="T20" fmla="*/ 1105 w 2176"/>
                <a:gd name="T21" fmla="*/ 1343 h 1505"/>
                <a:gd name="T22" fmla="*/ 735 w 2176"/>
                <a:gd name="T23" fmla="*/ 1529 h 1505"/>
                <a:gd name="T24" fmla="*/ 789 w 2176"/>
                <a:gd name="T25" fmla="*/ 1505 h 1505"/>
                <a:gd name="T26" fmla="*/ 893 w 2176"/>
                <a:gd name="T27" fmla="*/ 1463 h 1505"/>
                <a:gd name="T28" fmla="*/ 1054 w 2176"/>
                <a:gd name="T29" fmla="*/ 1379 h 1505"/>
                <a:gd name="T30" fmla="*/ 1254 w 2176"/>
                <a:gd name="T31" fmla="*/ 1319 h 1505"/>
                <a:gd name="T32" fmla="*/ 1307 w 2176"/>
                <a:gd name="T33" fmla="*/ 1239 h 1505"/>
                <a:gd name="T34" fmla="*/ 1688 w 2176"/>
                <a:gd name="T35" fmla="*/ 1059 h 1505"/>
                <a:gd name="T36" fmla="*/ 1995 w 2176"/>
                <a:gd name="T37" fmla="*/ 969 h 1505"/>
                <a:gd name="T38" fmla="*/ 2248 w 2176"/>
                <a:gd name="T39" fmla="*/ 837 h 1505"/>
                <a:gd name="T40" fmla="*/ 2025 w 2176"/>
                <a:gd name="T41" fmla="*/ 927 h 1505"/>
                <a:gd name="T42" fmla="*/ 1712 w 2176"/>
                <a:gd name="T43" fmla="*/ 1005 h 1505"/>
                <a:gd name="T44" fmla="*/ 1387 w 2176"/>
                <a:gd name="T45" fmla="*/ 1167 h 1505"/>
                <a:gd name="T46" fmla="*/ 1549 w 2176"/>
                <a:gd name="T47" fmla="*/ 921 h 1505"/>
                <a:gd name="T48" fmla="*/ 1676 w 2176"/>
                <a:gd name="T49" fmla="*/ 553 h 1505"/>
                <a:gd name="T50" fmla="*/ 1796 w 2176"/>
                <a:gd name="T51" fmla="*/ 380 h 1505"/>
                <a:gd name="T52" fmla="*/ 2043 w 2176"/>
                <a:gd name="T53" fmla="*/ 60 h 1505"/>
                <a:gd name="T54" fmla="*/ 2068 w 2176"/>
                <a:gd name="T55" fmla="*/ 0 h 1505"/>
                <a:gd name="T56" fmla="*/ 2037 w 2176"/>
                <a:gd name="T57" fmla="*/ 0 h 1505"/>
                <a:gd name="T58" fmla="*/ 1652 w 2176"/>
                <a:gd name="T59" fmla="*/ 488 h 1505"/>
                <a:gd name="T60" fmla="*/ 1525 w 2176"/>
                <a:gd name="T61" fmla="*/ 903 h 1505"/>
                <a:gd name="T62" fmla="*/ 1295 w 2176"/>
                <a:gd name="T63" fmla="*/ 1191 h 1505"/>
                <a:gd name="T64" fmla="*/ 1170 w 2176"/>
                <a:gd name="T65" fmla="*/ 921 h 1505"/>
                <a:gd name="T66" fmla="*/ 1042 w 2176"/>
                <a:gd name="T67" fmla="*/ 548 h 1505"/>
                <a:gd name="T68" fmla="*/ 917 w 2176"/>
                <a:gd name="T69" fmla="*/ 222 h 1505"/>
                <a:gd name="T70" fmla="*/ 813 w 2176"/>
                <a:gd name="T71" fmla="*/ 0 h 1505"/>
                <a:gd name="T72" fmla="*/ 777 w 2176"/>
                <a:gd name="T73" fmla="*/ 0 h 1505"/>
                <a:gd name="T74" fmla="*/ 935 w 2176"/>
                <a:gd name="T75" fmla="*/ 362 h 1505"/>
                <a:gd name="T76" fmla="*/ 1066 w 2176"/>
                <a:gd name="T77" fmla="*/ 783 h 1505"/>
                <a:gd name="T78" fmla="*/ 1066 w 2176"/>
                <a:gd name="T79" fmla="*/ 78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9 w 813"/>
                <a:gd name="T1" fmla="*/ 572 h 804"/>
                <a:gd name="T2" fmla="*/ 337 w 813"/>
                <a:gd name="T3" fmla="*/ 446 h 804"/>
                <a:gd name="T4" fmla="*/ 662 w 813"/>
                <a:gd name="T5" fmla="*/ 224 h 804"/>
                <a:gd name="T6" fmla="*/ 837 w 813"/>
                <a:gd name="T7" fmla="*/ 0 h 804"/>
                <a:gd name="T8" fmla="*/ 699 w 813"/>
                <a:gd name="T9" fmla="*/ 150 h 804"/>
                <a:gd name="T10" fmla="*/ 152 w 813"/>
                <a:gd name="T11" fmla="*/ 512 h 804"/>
                <a:gd name="T12" fmla="*/ 0 w 813"/>
                <a:gd name="T13" fmla="*/ 748 h 804"/>
                <a:gd name="T14" fmla="*/ 0 w 813"/>
                <a:gd name="T15" fmla="*/ 820 h 804"/>
                <a:gd name="T16" fmla="*/ 169 w 813"/>
                <a:gd name="T17" fmla="*/ 572 h 804"/>
                <a:gd name="T18" fmla="*/ 169 w 813"/>
                <a:gd name="T19" fmla="*/ 572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76 w 759"/>
                <a:gd name="T1" fmla="*/ 66 h 107"/>
                <a:gd name="T2" fmla="*/ 783 w 759"/>
                <a:gd name="T3" fmla="*/ 0 h 107"/>
                <a:gd name="T4" fmla="*/ 512 w 759"/>
                <a:gd name="T5" fmla="*/ 36 h 107"/>
                <a:gd name="T6" fmla="*/ 146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76 w 759"/>
                <a:gd name="T15" fmla="*/ 66 h 107"/>
                <a:gd name="T16" fmla="*/ 47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35 w 3169"/>
                <a:gd name="T1" fmla="*/ 247 h 743"/>
                <a:gd name="T2" fmla="*/ 1790 w 3169"/>
                <a:gd name="T3" fmla="*/ 241 h 743"/>
                <a:gd name="T4" fmla="*/ 2159 w 3169"/>
                <a:gd name="T5" fmla="*/ 259 h 743"/>
                <a:gd name="T6" fmla="*/ 2587 w 3169"/>
                <a:gd name="T7" fmla="*/ 241 h 743"/>
                <a:gd name="T8" fmla="*/ 3273 w 3169"/>
                <a:gd name="T9" fmla="*/ 212 h 743"/>
                <a:gd name="T10" fmla="*/ 3219 w 3169"/>
                <a:gd name="T11" fmla="*/ 194 h 743"/>
                <a:gd name="T12" fmla="*/ 2502 w 3169"/>
                <a:gd name="T13" fmla="*/ 229 h 743"/>
                <a:gd name="T14" fmla="*/ 2067 w 3169"/>
                <a:gd name="T15" fmla="*/ 229 h 743"/>
                <a:gd name="T16" fmla="*/ 1507 w 3169"/>
                <a:gd name="T17" fmla="*/ 194 h 743"/>
                <a:gd name="T18" fmla="*/ 1592 w 3169"/>
                <a:gd name="T19" fmla="*/ 168 h 743"/>
                <a:gd name="T20" fmla="*/ 2106 w 3169"/>
                <a:gd name="T21" fmla="*/ 0 h 743"/>
                <a:gd name="T22" fmla="*/ 2025 w 3169"/>
                <a:gd name="T23" fmla="*/ 24 h 743"/>
                <a:gd name="T24" fmla="*/ 1900 w 3169"/>
                <a:gd name="T25" fmla="*/ 66 h 743"/>
                <a:gd name="T26" fmla="*/ 1658 w 3169"/>
                <a:gd name="T27" fmla="*/ 138 h 743"/>
                <a:gd name="T28" fmla="*/ 1386 w 3169"/>
                <a:gd name="T29" fmla="*/ 206 h 743"/>
                <a:gd name="T30" fmla="*/ 1308 w 3169"/>
                <a:gd name="T31" fmla="*/ 259 h 743"/>
                <a:gd name="T32" fmla="*/ 789 w 3169"/>
                <a:gd name="T33" fmla="*/ 421 h 743"/>
                <a:gd name="T34" fmla="*/ 343 w 3169"/>
                <a:gd name="T35" fmla="*/ 511 h 743"/>
                <a:gd name="T36" fmla="*/ 0 w 3169"/>
                <a:gd name="T37" fmla="*/ 633 h 743"/>
                <a:gd name="T38" fmla="*/ 307 w 3169"/>
                <a:gd name="T39" fmla="*/ 547 h 743"/>
                <a:gd name="T40" fmla="*/ 759 w 3169"/>
                <a:gd name="T41" fmla="*/ 457 h 743"/>
                <a:gd name="T42" fmla="*/ 1218 w 3169"/>
                <a:gd name="T43" fmla="*/ 319 h 743"/>
                <a:gd name="T44" fmla="*/ 1013 w 3169"/>
                <a:gd name="T45" fmla="*/ 499 h 743"/>
                <a:gd name="T46" fmla="*/ 899 w 3169"/>
                <a:gd name="T47" fmla="*/ 759 h 743"/>
                <a:gd name="T48" fmla="*/ 893 w 3169"/>
                <a:gd name="T49" fmla="*/ 759 h 743"/>
                <a:gd name="T50" fmla="*/ 965 w 3169"/>
                <a:gd name="T51" fmla="*/ 759 h 743"/>
                <a:gd name="T52" fmla="*/ 1054 w 3169"/>
                <a:gd name="T53" fmla="*/ 505 h 743"/>
                <a:gd name="T54" fmla="*/ 1337 w 3169"/>
                <a:gd name="T55" fmla="*/ 289 h 743"/>
                <a:gd name="T56" fmla="*/ 1579 w 3169"/>
                <a:gd name="T57" fmla="*/ 457 h 743"/>
                <a:gd name="T58" fmla="*/ 1826 w 3169"/>
                <a:gd name="T59" fmla="*/ 693 h 743"/>
                <a:gd name="T60" fmla="*/ 1918 w 3169"/>
                <a:gd name="T61" fmla="*/ 759 h 743"/>
                <a:gd name="T62" fmla="*/ 1983 w 3169"/>
                <a:gd name="T63" fmla="*/ 759 h 743"/>
                <a:gd name="T64" fmla="*/ 1748 w 3169"/>
                <a:gd name="T65" fmla="*/ 535 h 743"/>
                <a:gd name="T66" fmla="*/ 1435 w 3169"/>
                <a:gd name="T67" fmla="*/ 247 h 743"/>
                <a:gd name="T68" fmla="*/ 1435 w 3169"/>
                <a:gd name="T69" fmla="*/ 247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003366"/>
                </a:solidFill>
                <a:latin typeface="Times New Roman" pitchFamily="18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003366"/>
                </a:solidFill>
                <a:latin typeface="Times New Roman" pitchFamily="18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06 w 2153"/>
                <a:gd name="T1" fmla="*/ 867 h 1930"/>
                <a:gd name="T2" fmla="*/ 2001 w 2153"/>
                <a:gd name="T3" fmla="*/ 1035 h 1930"/>
                <a:gd name="T4" fmla="*/ 2123 w 2153"/>
                <a:gd name="T5" fmla="*/ 1184 h 1930"/>
                <a:gd name="T6" fmla="*/ 2189 w 2153"/>
                <a:gd name="T7" fmla="*/ 1270 h 1930"/>
                <a:gd name="T8" fmla="*/ 2225 w 2153"/>
                <a:gd name="T9" fmla="*/ 1318 h 1930"/>
                <a:gd name="T10" fmla="*/ 1953 w 2153"/>
                <a:gd name="T11" fmla="*/ 993 h 1930"/>
                <a:gd name="T12" fmla="*/ 1924 w 2153"/>
                <a:gd name="T13" fmla="*/ 945 h 1930"/>
                <a:gd name="T14" fmla="*/ 1844 w 2153"/>
                <a:gd name="T15" fmla="*/ 1264 h 1930"/>
                <a:gd name="T16" fmla="*/ 1830 w 2153"/>
                <a:gd name="T17" fmla="*/ 1510 h 1930"/>
                <a:gd name="T18" fmla="*/ 1882 w 2153"/>
                <a:gd name="T19" fmla="*/ 1938 h 1930"/>
                <a:gd name="T20" fmla="*/ 1851 w 2153"/>
                <a:gd name="T21" fmla="*/ 1962 h 1930"/>
                <a:gd name="T22" fmla="*/ 1803 w 2153"/>
                <a:gd name="T23" fmla="*/ 1558 h 1930"/>
                <a:gd name="T24" fmla="*/ 1784 w 2153"/>
                <a:gd name="T25" fmla="*/ 1312 h 1930"/>
                <a:gd name="T26" fmla="*/ 1823 w 2153"/>
                <a:gd name="T27" fmla="*/ 1101 h 1930"/>
                <a:gd name="T28" fmla="*/ 1830 w 2153"/>
                <a:gd name="T29" fmla="*/ 891 h 1930"/>
                <a:gd name="T30" fmla="*/ 1308 w 2153"/>
                <a:gd name="T31" fmla="*/ 1023 h 1930"/>
                <a:gd name="T32" fmla="*/ 852 w 2153"/>
                <a:gd name="T33" fmla="*/ 1148 h 1930"/>
                <a:gd name="T34" fmla="*/ 331 w 2153"/>
                <a:gd name="T35" fmla="*/ 1336 h 1930"/>
                <a:gd name="T36" fmla="*/ 18 w 2153"/>
                <a:gd name="T37" fmla="*/ 1444 h 1930"/>
                <a:gd name="T38" fmla="*/ 319 w 2153"/>
                <a:gd name="T39" fmla="*/ 1306 h 1930"/>
                <a:gd name="T40" fmla="*/ 706 w 2153"/>
                <a:gd name="T41" fmla="*/ 1160 h 1930"/>
                <a:gd name="T42" fmla="*/ 1054 w 2153"/>
                <a:gd name="T43" fmla="*/ 1053 h 1930"/>
                <a:gd name="T44" fmla="*/ 1459 w 2153"/>
                <a:gd name="T45" fmla="*/ 945 h 1930"/>
                <a:gd name="T46" fmla="*/ 1748 w 2153"/>
                <a:gd name="T47" fmla="*/ 831 h 1930"/>
                <a:gd name="T48" fmla="*/ 1381 w 2153"/>
                <a:gd name="T49" fmla="*/ 631 h 1930"/>
                <a:gd name="T50" fmla="*/ 893 w 2153"/>
                <a:gd name="T51" fmla="*/ 523 h 1930"/>
                <a:gd name="T52" fmla="*/ 235 w 2153"/>
                <a:gd name="T53" fmla="*/ 161 h 1930"/>
                <a:gd name="T54" fmla="*/ 0 w 2153"/>
                <a:gd name="T55" fmla="*/ 83 h 1930"/>
                <a:gd name="T56" fmla="*/ 337 w 2153"/>
                <a:gd name="T57" fmla="*/ 179 h 1930"/>
                <a:gd name="T58" fmla="*/ 736 w 2153"/>
                <a:gd name="T59" fmla="*/ 391 h 1930"/>
                <a:gd name="T60" fmla="*/ 965 w 2153"/>
                <a:gd name="T61" fmla="*/ 499 h 1930"/>
                <a:gd name="T62" fmla="*/ 1399 w 2153"/>
                <a:gd name="T63" fmla="*/ 601 h 1930"/>
                <a:gd name="T64" fmla="*/ 1706 w 2153"/>
                <a:gd name="T65" fmla="*/ 759 h 1930"/>
                <a:gd name="T66" fmla="*/ 1471 w 2153"/>
                <a:gd name="T67" fmla="*/ 469 h 1930"/>
                <a:gd name="T68" fmla="*/ 1328 w 2153"/>
                <a:gd name="T69" fmla="*/ 191 h 1930"/>
                <a:gd name="T70" fmla="*/ 1194 w 2153"/>
                <a:gd name="T71" fmla="*/ 0 h 1930"/>
                <a:gd name="T72" fmla="*/ 1387 w 2153"/>
                <a:gd name="T73" fmla="*/ 215 h 1930"/>
                <a:gd name="T74" fmla="*/ 1537 w 2153"/>
                <a:gd name="T75" fmla="*/ 493 h 1930"/>
                <a:gd name="T76" fmla="*/ 1803 w 2153"/>
                <a:gd name="T77" fmla="*/ 819 h 1930"/>
                <a:gd name="T78" fmla="*/ 1906 w 2153"/>
                <a:gd name="T79" fmla="*/ 867 h 1930"/>
                <a:gd name="T80" fmla="*/ 1906 w 2153"/>
                <a:gd name="T81" fmla="*/ 86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8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9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193CE4-3C79-497F-B769-BA1A3116B4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2951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D645D67-9E38-4898-B7C9-B69529B0C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559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A36BCA3-3A8B-4BA5-81E2-1C9F8402D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3848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6C3A230-2ADF-439F-8385-A16C34EFA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5719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3468D3F-4D69-4149-8677-4E7EE2D66A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0240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C6395D1-543E-4A3D-A623-7C0BAF412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8538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DED9AC0-FFB1-4236-AAAC-F40CB2C0A2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149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C6FBA-4A91-4D43-A6AF-9262DED65274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08842-4FF9-43E1-A0EC-F4939D187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6199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B668634-3866-4CA3-9BD2-4F878D6DD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6400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C403CA8-B8F1-4594-A471-4CC290BAC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4061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8B81E32-DB68-451D-93CC-2A56A77DF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8387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0B992E1-4E3A-4F11-8683-8FA1A4F8E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9434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95BEA19-FB67-483D-BE91-93CB4896F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8687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B5B1EAC-FBD7-44ED-AB91-1E05645C5B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2461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56 w 2123"/>
                <a:gd name="T1" fmla="*/ 668 h 1696"/>
                <a:gd name="T2" fmla="*/ 520 w 2123"/>
                <a:gd name="T3" fmla="*/ 437 h 1696"/>
                <a:gd name="T4" fmla="*/ 646 w 2123"/>
                <a:gd name="T5" fmla="*/ 254 h 1696"/>
                <a:gd name="T6" fmla="*/ 887 w 2123"/>
                <a:gd name="T7" fmla="*/ 376 h 1696"/>
                <a:gd name="T8" fmla="*/ 1166 w 2123"/>
                <a:gd name="T9" fmla="*/ 555 h 1696"/>
                <a:gd name="T10" fmla="*/ 1422 w 2123"/>
                <a:gd name="T11" fmla="*/ 709 h 1696"/>
                <a:gd name="T12" fmla="*/ 1728 w 2123"/>
                <a:gd name="T13" fmla="*/ 870 h 1696"/>
                <a:gd name="T14" fmla="*/ 1806 w 2123"/>
                <a:gd name="T15" fmla="*/ 904 h 1696"/>
                <a:gd name="T16" fmla="*/ 1763 w 2123"/>
                <a:gd name="T17" fmla="*/ 866 h 1696"/>
                <a:gd name="T18" fmla="*/ 1355 w 2123"/>
                <a:gd name="T19" fmla="*/ 641 h 1696"/>
                <a:gd name="T20" fmla="*/ 1043 w 2123"/>
                <a:gd name="T21" fmla="*/ 437 h 1696"/>
                <a:gd name="T22" fmla="*/ 691 w 2123"/>
                <a:gd name="T23" fmla="*/ 210 h 1696"/>
                <a:gd name="T24" fmla="*/ 959 w 2123"/>
                <a:gd name="T25" fmla="*/ 199 h 1696"/>
                <a:gd name="T26" fmla="*/ 1233 w 2123"/>
                <a:gd name="T27" fmla="*/ 203 h 1696"/>
                <a:gd name="T28" fmla="*/ 1550 w 2123"/>
                <a:gd name="T29" fmla="*/ 172 h 1696"/>
                <a:gd name="T30" fmla="*/ 2035 w 2123"/>
                <a:gd name="T31" fmla="*/ 125 h 1696"/>
                <a:gd name="T32" fmla="*/ 1990 w 2123"/>
                <a:gd name="T33" fmla="*/ 111 h 1696"/>
                <a:gd name="T34" fmla="*/ 1479 w 2123"/>
                <a:gd name="T35" fmla="*/ 165 h 1696"/>
                <a:gd name="T36" fmla="*/ 1160 w 2123"/>
                <a:gd name="T37" fmla="*/ 176 h 1696"/>
                <a:gd name="T38" fmla="*/ 727 w 2123"/>
                <a:gd name="T39" fmla="*/ 165 h 1696"/>
                <a:gd name="T40" fmla="*/ 787 w 2123"/>
                <a:gd name="T41" fmla="*/ 146 h 1696"/>
                <a:gd name="T42" fmla="*/ 1094 w 2123"/>
                <a:gd name="T43" fmla="*/ 0 h 1696"/>
                <a:gd name="T44" fmla="*/ 1043 w 2123"/>
                <a:gd name="T45" fmla="*/ 20 h 1696"/>
                <a:gd name="T46" fmla="*/ 970 w 2123"/>
                <a:gd name="T47" fmla="*/ 54 h 1696"/>
                <a:gd name="T48" fmla="*/ 823 w 2123"/>
                <a:gd name="T49" fmla="*/ 123 h 1696"/>
                <a:gd name="T50" fmla="*/ 646 w 2123"/>
                <a:gd name="T51" fmla="*/ 180 h 1696"/>
                <a:gd name="T52" fmla="*/ 610 w 2123"/>
                <a:gd name="T53" fmla="*/ 230 h 1696"/>
                <a:gd name="T54" fmla="*/ 289 w 2123"/>
                <a:gd name="T55" fmla="*/ 376 h 1696"/>
                <a:gd name="T56" fmla="*/ 0 w 2123"/>
                <a:gd name="T57" fmla="*/ 464 h 1696"/>
                <a:gd name="T58" fmla="*/ 0 w 2123"/>
                <a:gd name="T59" fmla="*/ 468 h 1696"/>
                <a:gd name="T60" fmla="*/ 0 w 2123"/>
                <a:gd name="T61" fmla="*/ 491 h 1696"/>
                <a:gd name="T62" fmla="*/ 286 w 2123"/>
                <a:gd name="T63" fmla="*/ 406 h 1696"/>
                <a:gd name="T64" fmla="*/ 568 w 2123"/>
                <a:gd name="T65" fmla="*/ 275 h 1696"/>
                <a:gd name="T66" fmla="*/ 484 w 2123"/>
                <a:gd name="T67" fmla="*/ 429 h 1696"/>
                <a:gd name="T68" fmla="*/ 502 w 2123"/>
                <a:gd name="T69" fmla="*/ 636 h 1696"/>
                <a:gd name="T70" fmla="*/ 444 w 2123"/>
                <a:gd name="T71" fmla="*/ 747 h 1696"/>
                <a:gd name="T72" fmla="*/ 313 w 2123"/>
                <a:gd name="T73" fmla="*/ 948 h 1696"/>
                <a:gd name="T74" fmla="*/ 307 w 2123"/>
                <a:gd name="T75" fmla="*/ 1085 h 1696"/>
                <a:gd name="T76" fmla="*/ 313 w 2123"/>
                <a:gd name="T77" fmla="*/ 1085 h 1696"/>
                <a:gd name="T78" fmla="*/ 331 w 2123"/>
                <a:gd name="T79" fmla="*/ 994 h 1696"/>
                <a:gd name="T80" fmla="*/ 556 w 2123"/>
                <a:gd name="T81" fmla="*/ 668 h 1696"/>
                <a:gd name="T82" fmla="*/ 556 w 2123"/>
                <a:gd name="T83" fmla="*/ 668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31 w 969"/>
                <a:gd name="T1" fmla="*/ 1210 h 1192"/>
                <a:gd name="T2" fmla="*/ 506 w 969"/>
                <a:gd name="T3" fmla="*/ 1216 h 1192"/>
                <a:gd name="T4" fmla="*/ 596 w 969"/>
                <a:gd name="T5" fmla="*/ 1174 h 1192"/>
                <a:gd name="T6" fmla="*/ 837 w 969"/>
                <a:gd name="T7" fmla="*/ 1109 h 1192"/>
                <a:gd name="T8" fmla="*/ 965 w 969"/>
                <a:gd name="T9" fmla="*/ 1079 h 1192"/>
                <a:gd name="T10" fmla="*/ 783 w 969"/>
                <a:gd name="T11" fmla="*/ 1010 h 1192"/>
                <a:gd name="T12" fmla="*/ 572 w 969"/>
                <a:gd name="T13" fmla="*/ 969 h 1192"/>
                <a:gd name="T14" fmla="*/ 205 w 969"/>
                <a:gd name="T15" fmla="*/ 987 h 1192"/>
                <a:gd name="T16" fmla="*/ 307 w 969"/>
                <a:gd name="T17" fmla="*/ 909 h 1192"/>
                <a:gd name="T18" fmla="*/ 512 w 969"/>
                <a:gd name="T19" fmla="*/ 819 h 1192"/>
                <a:gd name="T20" fmla="*/ 718 w 969"/>
                <a:gd name="T21" fmla="*/ 687 h 1192"/>
                <a:gd name="T22" fmla="*/ 724 w 969"/>
                <a:gd name="T23" fmla="*/ 687 h 1192"/>
                <a:gd name="T24" fmla="*/ 736 w 969"/>
                <a:gd name="T25" fmla="*/ 681 h 1192"/>
                <a:gd name="T26" fmla="*/ 777 w 969"/>
                <a:gd name="T27" fmla="*/ 663 h 1192"/>
                <a:gd name="T28" fmla="*/ 801 w 969"/>
                <a:gd name="T29" fmla="*/ 657 h 1192"/>
                <a:gd name="T30" fmla="*/ 813 w 969"/>
                <a:gd name="T31" fmla="*/ 645 h 1192"/>
                <a:gd name="T32" fmla="*/ 819 w 969"/>
                <a:gd name="T33" fmla="*/ 633 h 1192"/>
                <a:gd name="T34" fmla="*/ 813 w 969"/>
                <a:gd name="T35" fmla="*/ 627 h 1192"/>
                <a:gd name="T36" fmla="*/ 807 w 969"/>
                <a:gd name="T37" fmla="*/ 615 h 1192"/>
                <a:gd name="T38" fmla="*/ 807 w 969"/>
                <a:gd name="T39" fmla="*/ 583 h 1192"/>
                <a:gd name="T40" fmla="*/ 819 w 969"/>
                <a:gd name="T41" fmla="*/ 553 h 1192"/>
                <a:gd name="T42" fmla="*/ 831 w 969"/>
                <a:gd name="T43" fmla="*/ 523 h 1192"/>
                <a:gd name="T44" fmla="*/ 849 w 969"/>
                <a:gd name="T45" fmla="*/ 493 h 1192"/>
                <a:gd name="T46" fmla="*/ 865 w 969"/>
                <a:gd name="T47" fmla="*/ 463 h 1192"/>
                <a:gd name="T48" fmla="*/ 873 w 969"/>
                <a:gd name="T49" fmla="*/ 445 h 1192"/>
                <a:gd name="T50" fmla="*/ 881 w 969"/>
                <a:gd name="T51" fmla="*/ 439 h 1192"/>
                <a:gd name="T52" fmla="*/ 881 w 969"/>
                <a:gd name="T53" fmla="*/ 355 h 1192"/>
                <a:gd name="T54" fmla="*/ 881 w 969"/>
                <a:gd name="T55" fmla="*/ 349 h 1192"/>
                <a:gd name="T56" fmla="*/ 887 w 969"/>
                <a:gd name="T57" fmla="*/ 343 h 1192"/>
                <a:gd name="T58" fmla="*/ 905 w 969"/>
                <a:gd name="T59" fmla="*/ 313 h 1192"/>
                <a:gd name="T60" fmla="*/ 917 w 969"/>
                <a:gd name="T61" fmla="*/ 277 h 1192"/>
                <a:gd name="T62" fmla="*/ 929 w 969"/>
                <a:gd name="T63" fmla="*/ 247 h 1192"/>
                <a:gd name="T64" fmla="*/ 935 w 969"/>
                <a:gd name="T65" fmla="*/ 235 h 1192"/>
                <a:gd name="T66" fmla="*/ 941 w 969"/>
                <a:gd name="T67" fmla="*/ 223 h 1192"/>
                <a:gd name="T68" fmla="*/ 959 w 969"/>
                <a:gd name="T69" fmla="*/ 173 h 1192"/>
                <a:gd name="T70" fmla="*/ 977 w 969"/>
                <a:gd name="T71" fmla="*/ 137 h 1192"/>
                <a:gd name="T72" fmla="*/ 983 w 969"/>
                <a:gd name="T73" fmla="*/ 125 h 1192"/>
                <a:gd name="T74" fmla="*/ 983 w 969"/>
                <a:gd name="T75" fmla="*/ 119 h 1192"/>
                <a:gd name="T76" fmla="*/ 1001 w 969"/>
                <a:gd name="T77" fmla="*/ 0 h 1192"/>
                <a:gd name="T78" fmla="*/ 977 w 969"/>
                <a:gd name="T79" fmla="*/ 47 h 1192"/>
                <a:gd name="T80" fmla="*/ 807 w 969"/>
                <a:gd name="T81" fmla="*/ 113 h 1192"/>
                <a:gd name="T82" fmla="*/ 730 w 969"/>
                <a:gd name="T83" fmla="*/ 161 h 1192"/>
                <a:gd name="T84" fmla="*/ 476 w 969"/>
                <a:gd name="T85" fmla="*/ 241 h 1192"/>
                <a:gd name="T86" fmla="*/ 289 w 969"/>
                <a:gd name="T87" fmla="*/ 295 h 1192"/>
                <a:gd name="T88" fmla="*/ 181 w 969"/>
                <a:gd name="T89" fmla="*/ 301 h 1192"/>
                <a:gd name="T90" fmla="*/ 12 w 969"/>
                <a:gd name="T91" fmla="*/ 493 h 1192"/>
                <a:gd name="T92" fmla="*/ 0 w 969"/>
                <a:gd name="T93" fmla="*/ 517 h 1192"/>
                <a:gd name="T94" fmla="*/ 0 w 969"/>
                <a:gd name="T95" fmla="*/ 1210 h 1192"/>
                <a:gd name="T96" fmla="*/ 96 w 969"/>
                <a:gd name="T97" fmla="*/ 1204 h 1192"/>
                <a:gd name="T98" fmla="*/ 331 w 969"/>
                <a:gd name="T99" fmla="*/ 1210 h 1192"/>
                <a:gd name="T100" fmla="*/ 331 w 969"/>
                <a:gd name="T101" fmla="*/ 1210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66 w 2176"/>
                <a:gd name="T1" fmla="*/ 783 h 1505"/>
                <a:gd name="T2" fmla="*/ 1230 w 2176"/>
                <a:gd name="T3" fmla="*/ 1251 h 1505"/>
                <a:gd name="T4" fmla="*/ 988 w 2176"/>
                <a:gd name="T5" fmla="*/ 1209 h 1505"/>
                <a:gd name="T6" fmla="*/ 747 w 2176"/>
                <a:gd name="T7" fmla="*/ 1143 h 1505"/>
                <a:gd name="T8" fmla="*/ 458 w 2176"/>
                <a:gd name="T9" fmla="*/ 1125 h 1505"/>
                <a:gd name="T10" fmla="*/ 0 w 2176"/>
                <a:gd name="T11" fmla="*/ 1095 h 1505"/>
                <a:gd name="T12" fmla="*/ 30 w 2176"/>
                <a:gd name="T13" fmla="*/ 1131 h 1505"/>
                <a:gd name="T14" fmla="*/ 512 w 2176"/>
                <a:gd name="T15" fmla="*/ 1149 h 1505"/>
                <a:gd name="T16" fmla="*/ 801 w 2176"/>
                <a:gd name="T17" fmla="*/ 1203 h 1505"/>
                <a:gd name="T18" fmla="*/ 1170 w 2176"/>
                <a:gd name="T19" fmla="*/ 1325 h 1505"/>
                <a:gd name="T20" fmla="*/ 1105 w 2176"/>
                <a:gd name="T21" fmla="*/ 1343 h 1505"/>
                <a:gd name="T22" fmla="*/ 735 w 2176"/>
                <a:gd name="T23" fmla="*/ 1529 h 1505"/>
                <a:gd name="T24" fmla="*/ 789 w 2176"/>
                <a:gd name="T25" fmla="*/ 1505 h 1505"/>
                <a:gd name="T26" fmla="*/ 893 w 2176"/>
                <a:gd name="T27" fmla="*/ 1463 h 1505"/>
                <a:gd name="T28" fmla="*/ 1054 w 2176"/>
                <a:gd name="T29" fmla="*/ 1379 h 1505"/>
                <a:gd name="T30" fmla="*/ 1254 w 2176"/>
                <a:gd name="T31" fmla="*/ 1319 h 1505"/>
                <a:gd name="T32" fmla="*/ 1307 w 2176"/>
                <a:gd name="T33" fmla="*/ 1239 h 1505"/>
                <a:gd name="T34" fmla="*/ 1688 w 2176"/>
                <a:gd name="T35" fmla="*/ 1059 h 1505"/>
                <a:gd name="T36" fmla="*/ 1995 w 2176"/>
                <a:gd name="T37" fmla="*/ 969 h 1505"/>
                <a:gd name="T38" fmla="*/ 2248 w 2176"/>
                <a:gd name="T39" fmla="*/ 837 h 1505"/>
                <a:gd name="T40" fmla="*/ 2025 w 2176"/>
                <a:gd name="T41" fmla="*/ 927 h 1505"/>
                <a:gd name="T42" fmla="*/ 1712 w 2176"/>
                <a:gd name="T43" fmla="*/ 1005 h 1505"/>
                <a:gd name="T44" fmla="*/ 1387 w 2176"/>
                <a:gd name="T45" fmla="*/ 1167 h 1505"/>
                <a:gd name="T46" fmla="*/ 1549 w 2176"/>
                <a:gd name="T47" fmla="*/ 921 h 1505"/>
                <a:gd name="T48" fmla="*/ 1676 w 2176"/>
                <a:gd name="T49" fmla="*/ 553 h 1505"/>
                <a:gd name="T50" fmla="*/ 1796 w 2176"/>
                <a:gd name="T51" fmla="*/ 380 h 1505"/>
                <a:gd name="T52" fmla="*/ 2043 w 2176"/>
                <a:gd name="T53" fmla="*/ 60 h 1505"/>
                <a:gd name="T54" fmla="*/ 2068 w 2176"/>
                <a:gd name="T55" fmla="*/ 0 h 1505"/>
                <a:gd name="T56" fmla="*/ 2037 w 2176"/>
                <a:gd name="T57" fmla="*/ 0 h 1505"/>
                <a:gd name="T58" fmla="*/ 1652 w 2176"/>
                <a:gd name="T59" fmla="*/ 488 h 1505"/>
                <a:gd name="T60" fmla="*/ 1525 w 2176"/>
                <a:gd name="T61" fmla="*/ 903 h 1505"/>
                <a:gd name="T62" fmla="*/ 1295 w 2176"/>
                <a:gd name="T63" fmla="*/ 1191 h 1505"/>
                <a:gd name="T64" fmla="*/ 1170 w 2176"/>
                <a:gd name="T65" fmla="*/ 921 h 1505"/>
                <a:gd name="T66" fmla="*/ 1042 w 2176"/>
                <a:gd name="T67" fmla="*/ 548 h 1505"/>
                <a:gd name="T68" fmla="*/ 917 w 2176"/>
                <a:gd name="T69" fmla="*/ 222 h 1505"/>
                <a:gd name="T70" fmla="*/ 813 w 2176"/>
                <a:gd name="T71" fmla="*/ 0 h 1505"/>
                <a:gd name="T72" fmla="*/ 777 w 2176"/>
                <a:gd name="T73" fmla="*/ 0 h 1505"/>
                <a:gd name="T74" fmla="*/ 935 w 2176"/>
                <a:gd name="T75" fmla="*/ 362 h 1505"/>
                <a:gd name="T76" fmla="*/ 1066 w 2176"/>
                <a:gd name="T77" fmla="*/ 783 h 1505"/>
                <a:gd name="T78" fmla="*/ 1066 w 2176"/>
                <a:gd name="T79" fmla="*/ 78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9 w 813"/>
                <a:gd name="T1" fmla="*/ 572 h 804"/>
                <a:gd name="T2" fmla="*/ 337 w 813"/>
                <a:gd name="T3" fmla="*/ 446 h 804"/>
                <a:gd name="T4" fmla="*/ 662 w 813"/>
                <a:gd name="T5" fmla="*/ 224 h 804"/>
                <a:gd name="T6" fmla="*/ 837 w 813"/>
                <a:gd name="T7" fmla="*/ 0 h 804"/>
                <a:gd name="T8" fmla="*/ 699 w 813"/>
                <a:gd name="T9" fmla="*/ 150 h 804"/>
                <a:gd name="T10" fmla="*/ 152 w 813"/>
                <a:gd name="T11" fmla="*/ 512 h 804"/>
                <a:gd name="T12" fmla="*/ 0 w 813"/>
                <a:gd name="T13" fmla="*/ 748 h 804"/>
                <a:gd name="T14" fmla="*/ 0 w 813"/>
                <a:gd name="T15" fmla="*/ 820 h 804"/>
                <a:gd name="T16" fmla="*/ 169 w 813"/>
                <a:gd name="T17" fmla="*/ 572 h 804"/>
                <a:gd name="T18" fmla="*/ 169 w 813"/>
                <a:gd name="T19" fmla="*/ 572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76 w 759"/>
                <a:gd name="T1" fmla="*/ 66 h 107"/>
                <a:gd name="T2" fmla="*/ 783 w 759"/>
                <a:gd name="T3" fmla="*/ 0 h 107"/>
                <a:gd name="T4" fmla="*/ 512 w 759"/>
                <a:gd name="T5" fmla="*/ 36 h 107"/>
                <a:gd name="T6" fmla="*/ 146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76 w 759"/>
                <a:gd name="T15" fmla="*/ 66 h 107"/>
                <a:gd name="T16" fmla="*/ 47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35 w 3169"/>
                <a:gd name="T1" fmla="*/ 247 h 743"/>
                <a:gd name="T2" fmla="*/ 1790 w 3169"/>
                <a:gd name="T3" fmla="*/ 241 h 743"/>
                <a:gd name="T4" fmla="*/ 2159 w 3169"/>
                <a:gd name="T5" fmla="*/ 259 h 743"/>
                <a:gd name="T6" fmla="*/ 2587 w 3169"/>
                <a:gd name="T7" fmla="*/ 241 h 743"/>
                <a:gd name="T8" fmla="*/ 3273 w 3169"/>
                <a:gd name="T9" fmla="*/ 212 h 743"/>
                <a:gd name="T10" fmla="*/ 3219 w 3169"/>
                <a:gd name="T11" fmla="*/ 194 h 743"/>
                <a:gd name="T12" fmla="*/ 2502 w 3169"/>
                <a:gd name="T13" fmla="*/ 229 h 743"/>
                <a:gd name="T14" fmla="*/ 2067 w 3169"/>
                <a:gd name="T15" fmla="*/ 229 h 743"/>
                <a:gd name="T16" fmla="*/ 1507 w 3169"/>
                <a:gd name="T17" fmla="*/ 194 h 743"/>
                <a:gd name="T18" fmla="*/ 1592 w 3169"/>
                <a:gd name="T19" fmla="*/ 168 h 743"/>
                <a:gd name="T20" fmla="*/ 2106 w 3169"/>
                <a:gd name="T21" fmla="*/ 0 h 743"/>
                <a:gd name="T22" fmla="*/ 2025 w 3169"/>
                <a:gd name="T23" fmla="*/ 24 h 743"/>
                <a:gd name="T24" fmla="*/ 1900 w 3169"/>
                <a:gd name="T25" fmla="*/ 66 h 743"/>
                <a:gd name="T26" fmla="*/ 1658 w 3169"/>
                <a:gd name="T27" fmla="*/ 138 h 743"/>
                <a:gd name="T28" fmla="*/ 1386 w 3169"/>
                <a:gd name="T29" fmla="*/ 206 h 743"/>
                <a:gd name="T30" fmla="*/ 1308 w 3169"/>
                <a:gd name="T31" fmla="*/ 259 h 743"/>
                <a:gd name="T32" fmla="*/ 789 w 3169"/>
                <a:gd name="T33" fmla="*/ 421 h 743"/>
                <a:gd name="T34" fmla="*/ 343 w 3169"/>
                <a:gd name="T35" fmla="*/ 511 h 743"/>
                <a:gd name="T36" fmla="*/ 0 w 3169"/>
                <a:gd name="T37" fmla="*/ 633 h 743"/>
                <a:gd name="T38" fmla="*/ 307 w 3169"/>
                <a:gd name="T39" fmla="*/ 547 h 743"/>
                <a:gd name="T40" fmla="*/ 759 w 3169"/>
                <a:gd name="T41" fmla="*/ 457 h 743"/>
                <a:gd name="T42" fmla="*/ 1218 w 3169"/>
                <a:gd name="T43" fmla="*/ 319 h 743"/>
                <a:gd name="T44" fmla="*/ 1013 w 3169"/>
                <a:gd name="T45" fmla="*/ 499 h 743"/>
                <a:gd name="T46" fmla="*/ 899 w 3169"/>
                <a:gd name="T47" fmla="*/ 759 h 743"/>
                <a:gd name="T48" fmla="*/ 893 w 3169"/>
                <a:gd name="T49" fmla="*/ 759 h 743"/>
                <a:gd name="T50" fmla="*/ 965 w 3169"/>
                <a:gd name="T51" fmla="*/ 759 h 743"/>
                <a:gd name="T52" fmla="*/ 1054 w 3169"/>
                <a:gd name="T53" fmla="*/ 505 h 743"/>
                <a:gd name="T54" fmla="*/ 1337 w 3169"/>
                <a:gd name="T55" fmla="*/ 289 h 743"/>
                <a:gd name="T56" fmla="*/ 1579 w 3169"/>
                <a:gd name="T57" fmla="*/ 457 h 743"/>
                <a:gd name="T58" fmla="*/ 1826 w 3169"/>
                <a:gd name="T59" fmla="*/ 693 h 743"/>
                <a:gd name="T60" fmla="*/ 1918 w 3169"/>
                <a:gd name="T61" fmla="*/ 759 h 743"/>
                <a:gd name="T62" fmla="*/ 1983 w 3169"/>
                <a:gd name="T63" fmla="*/ 759 h 743"/>
                <a:gd name="T64" fmla="*/ 1748 w 3169"/>
                <a:gd name="T65" fmla="*/ 535 h 743"/>
                <a:gd name="T66" fmla="*/ 1435 w 3169"/>
                <a:gd name="T67" fmla="*/ 247 h 743"/>
                <a:gd name="T68" fmla="*/ 1435 w 3169"/>
                <a:gd name="T69" fmla="*/ 247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003366"/>
                </a:solidFill>
                <a:latin typeface="Times New Roman" pitchFamily="18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003366"/>
                </a:solidFill>
                <a:latin typeface="Times New Roman" pitchFamily="18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06 w 2153"/>
                <a:gd name="T1" fmla="*/ 867 h 1930"/>
                <a:gd name="T2" fmla="*/ 2001 w 2153"/>
                <a:gd name="T3" fmla="*/ 1035 h 1930"/>
                <a:gd name="T4" fmla="*/ 2123 w 2153"/>
                <a:gd name="T5" fmla="*/ 1184 h 1930"/>
                <a:gd name="T6" fmla="*/ 2189 w 2153"/>
                <a:gd name="T7" fmla="*/ 1270 h 1930"/>
                <a:gd name="T8" fmla="*/ 2225 w 2153"/>
                <a:gd name="T9" fmla="*/ 1318 h 1930"/>
                <a:gd name="T10" fmla="*/ 1953 w 2153"/>
                <a:gd name="T11" fmla="*/ 993 h 1930"/>
                <a:gd name="T12" fmla="*/ 1924 w 2153"/>
                <a:gd name="T13" fmla="*/ 945 h 1930"/>
                <a:gd name="T14" fmla="*/ 1844 w 2153"/>
                <a:gd name="T15" fmla="*/ 1264 h 1930"/>
                <a:gd name="T16" fmla="*/ 1830 w 2153"/>
                <a:gd name="T17" fmla="*/ 1510 h 1930"/>
                <a:gd name="T18" fmla="*/ 1882 w 2153"/>
                <a:gd name="T19" fmla="*/ 1938 h 1930"/>
                <a:gd name="T20" fmla="*/ 1851 w 2153"/>
                <a:gd name="T21" fmla="*/ 1962 h 1930"/>
                <a:gd name="T22" fmla="*/ 1803 w 2153"/>
                <a:gd name="T23" fmla="*/ 1558 h 1930"/>
                <a:gd name="T24" fmla="*/ 1784 w 2153"/>
                <a:gd name="T25" fmla="*/ 1312 h 1930"/>
                <a:gd name="T26" fmla="*/ 1823 w 2153"/>
                <a:gd name="T27" fmla="*/ 1101 h 1930"/>
                <a:gd name="T28" fmla="*/ 1830 w 2153"/>
                <a:gd name="T29" fmla="*/ 891 h 1930"/>
                <a:gd name="T30" fmla="*/ 1308 w 2153"/>
                <a:gd name="T31" fmla="*/ 1023 h 1930"/>
                <a:gd name="T32" fmla="*/ 852 w 2153"/>
                <a:gd name="T33" fmla="*/ 1148 h 1930"/>
                <a:gd name="T34" fmla="*/ 331 w 2153"/>
                <a:gd name="T35" fmla="*/ 1336 h 1930"/>
                <a:gd name="T36" fmla="*/ 18 w 2153"/>
                <a:gd name="T37" fmla="*/ 1444 h 1930"/>
                <a:gd name="T38" fmla="*/ 319 w 2153"/>
                <a:gd name="T39" fmla="*/ 1306 h 1930"/>
                <a:gd name="T40" fmla="*/ 706 w 2153"/>
                <a:gd name="T41" fmla="*/ 1160 h 1930"/>
                <a:gd name="T42" fmla="*/ 1054 w 2153"/>
                <a:gd name="T43" fmla="*/ 1053 h 1930"/>
                <a:gd name="T44" fmla="*/ 1459 w 2153"/>
                <a:gd name="T45" fmla="*/ 945 h 1930"/>
                <a:gd name="T46" fmla="*/ 1748 w 2153"/>
                <a:gd name="T47" fmla="*/ 831 h 1930"/>
                <a:gd name="T48" fmla="*/ 1381 w 2153"/>
                <a:gd name="T49" fmla="*/ 631 h 1930"/>
                <a:gd name="T50" fmla="*/ 893 w 2153"/>
                <a:gd name="T51" fmla="*/ 523 h 1930"/>
                <a:gd name="T52" fmla="*/ 235 w 2153"/>
                <a:gd name="T53" fmla="*/ 161 h 1930"/>
                <a:gd name="T54" fmla="*/ 0 w 2153"/>
                <a:gd name="T55" fmla="*/ 83 h 1930"/>
                <a:gd name="T56" fmla="*/ 337 w 2153"/>
                <a:gd name="T57" fmla="*/ 179 h 1930"/>
                <a:gd name="T58" fmla="*/ 736 w 2153"/>
                <a:gd name="T59" fmla="*/ 391 h 1930"/>
                <a:gd name="T60" fmla="*/ 965 w 2153"/>
                <a:gd name="T61" fmla="*/ 499 h 1930"/>
                <a:gd name="T62" fmla="*/ 1399 w 2153"/>
                <a:gd name="T63" fmla="*/ 601 h 1930"/>
                <a:gd name="T64" fmla="*/ 1706 w 2153"/>
                <a:gd name="T65" fmla="*/ 759 h 1930"/>
                <a:gd name="T66" fmla="*/ 1471 w 2153"/>
                <a:gd name="T67" fmla="*/ 469 h 1930"/>
                <a:gd name="T68" fmla="*/ 1328 w 2153"/>
                <a:gd name="T69" fmla="*/ 191 h 1930"/>
                <a:gd name="T70" fmla="*/ 1194 w 2153"/>
                <a:gd name="T71" fmla="*/ 0 h 1930"/>
                <a:gd name="T72" fmla="*/ 1387 w 2153"/>
                <a:gd name="T73" fmla="*/ 215 h 1930"/>
                <a:gd name="T74" fmla="*/ 1537 w 2153"/>
                <a:gd name="T75" fmla="*/ 493 h 1930"/>
                <a:gd name="T76" fmla="*/ 1803 w 2153"/>
                <a:gd name="T77" fmla="*/ 819 h 1930"/>
                <a:gd name="T78" fmla="*/ 1906 w 2153"/>
                <a:gd name="T79" fmla="*/ 867 h 1930"/>
                <a:gd name="T80" fmla="*/ 1906 w 2153"/>
                <a:gd name="T81" fmla="*/ 86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8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9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B5208E1-6992-4685-BB41-A7B3E6677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6818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13CF978-A91D-4A65-87F9-24D97FE93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6696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1A934FF-2C0C-4DB5-81D3-0C5E5CAF2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6258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496BCF1-5691-4642-A4FC-DE445136D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592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F1553-41E7-4463-A334-45C5EE6F192F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52FB9-686F-4DF0-8A4A-5143B9D3F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892852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9AB177E-05A6-4276-9244-9BBDC38638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8183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F9264EA-5874-499C-923D-5BC4AC3C9F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423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58EA74E-1340-4932-ABDB-ABABD08DB3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7040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5CFC1D2-C6FF-417D-8B3C-133E63687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0116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C6FD1C2-C330-4078-B9D1-2D6B6EEB53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8795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8F6F2E4-E705-4021-953B-817566395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07528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B95296-CDF6-4460-BAA2-52338F1C52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3050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87CDD61-AC6E-4AB2-929E-124B38F3D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5801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1F6404C-61D6-41DC-9945-B72B2CB27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91372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>
                  <a:gd name="T0" fmla="*/ 50692 w 596"/>
                  <a:gd name="T1" fmla="*/ 1124303 h 666"/>
                  <a:gd name="T2" fmla="*/ 18148 w 596"/>
                  <a:gd name="T3" fmla="*/ 1035480 h 666"/>
                  <a:gd name="T4" fmla="*/ 0 w 596"/>
                  <a:gd name="T5" fmla="*/ 877410 h 666"/>
                  <a:gd name="T6" fmla="*/ 12630 w 596"/>
                  <a:gd name="T7" fmla="*/ 674645 h 666"/>
                  <a:gd name="T8" fmla="*/ 78352 w 596"/>
                  <a:gd name="T9" fmla="*/ 458988 h 666"/>
                  <a:gd name="T10" fmla="*/ 215304 w 596"/>
                  <a:gd name="T11" fmla="*/ 254845 h 666"/>
                  <a:gd name="T12" fmla="*/ 445083 w 596"/>
                  <a:gd name="T13" fmla="*/ 94030 h 666"/>
                  <a:gd name="T14" fmla="*/ 773158 w 596"/>
                  <a:gd name="T15" fmla="*/ 5510 h 666"/>
                  <a:gd name="T16" fmla="*/ 1190378 w 596"/>
                  <a:gd name="T17" fmla="*/ 27394 h 666"/>
                  <a:gd name="T18" fmla="*/ 1516556 w 596"/>
                  <a:gd name="T19" fmla="*/ 207191 h 666"/>
                  <a:gd name="T20" fmla="*/ 1735101 w 596"/>
                  <a:gd name="T21" fmla="*/ 501743 h 666"/>
                  <a:gd name="T22" fmla="*/ 1851653 w 596"/>
                  <a:gd name="T23" fmla="*/ 862076 h 666"/>
                  <a:gd name="T24" fmla="*/ 1863919 w 596"/>
                  <a:gd name="T25" fmla="*/ 1242655 h 666"/>
                  <a:gd name="T26" fmla="*/ 1773138 w 596"/>
                  <a:gd name="T27" fmla="*/ 1595209 h 666"/>
                  <a:gd name="T28" fmla="*/ 1587898 w 596"/>
                  <a:gd name="T29" fmla="*/ 1867646 h 666"/>
                  <a:gd name="T30" fmla="*/ 1306790 w 596"/>
                  <a:gd name="T31" fmla="*/ 2013631 h 666"/>
                  <a:gd name="T32" fmla="*/ 1218440 w 596"/>
                  <a:gd name="T33" fmla="*/ 2000750 h 666"/>
                  <a:gd name="T34" fmla="*/ 1380789 w 596"/>
                  <a:gd name="T35" fmla="*/ 1874543 h 666"/>
                  <a:gd name="T36" fmla="*/ 1509546 w 596"/>
                  <a:gd name="T37" fmla="*/ 1652575 h 666"/>
                  <a:gd name="T38" fmla="*/ 1593550 w 596"/>
                  <a:gd name="T39" fmla="*/ 1378332 h 666"/>
                  <a:gd name="T40" fmla="*/ 1628476 w 596"/>
                  <a:gd name="T41" fmla="*/ 1079075 h 666"/>
                  <a:gd name="T42" fmla="*/ 1610342 w 596"/>
                  <a:gd name="T43" fmla="*/ 783460 h 666"/>
                  <a:gd name="T44" fmla="*/ 1519586 w 596"/>
                  <a:gd name="T45" fmla="*/ 528535 h 666"/>
                  <a:gd name="T46" fmla="*/ 1355583 w 596"/>
                  <a:gd name="T47" fmla="*/ 340257 h 666"/>
                  <a:gd name="T48" fmla="*/ 1068822 w 596"/>
                  <a:gd name="T49" fmla="*/ 227131 h 666"/>
                  <a:gd name="T50" fmla="*/ 770201 w 596"/>
                  <a:gd name="T51" fmla="*/ 185186 h 666"/>
                  <a:gd name="T52" fmla="*/ 544779 w 596"/>
                  <a:gd name="T53" fmla="*/ 215051 h 666"/>
                  <a:gd name="T54" fmla="*/ 379397 w 596"/>
                  <a:gd name="T55" fmla="*/ 306603 h 666"/>
                  <a:gd name="T56" fmla="*/ 262860 w 596"/>
                  <a:gd name="T57" fmla="*/ 452091 h 666"/>
                  <a:gd name="T58" fmla="*/ 177732 w 596"/>
                  <a:gd name="T59" fmla="*/ 624991 h 666"/>
                  <a:gd name="T60" fmla="*/ 124512 w 596"/>
                  <a:gd name="T61" fmla="*/ 825332 h 666"/>
                  <a:gd name="T62" fmla="*/ 88251 w 596"/>
                  <a:gd name="T63" fmla="*/ 1030091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79323 h 237"/>
                  <a:gd name="T4" fmla="*/ 9631 w 257"/>
                  <a:gd name="T5" fmla="*/ 159260 h 237"/>
                  <a:gd name="T6" fmla="*/ 17054 w 257"/>
                  <a:gd name="T7" fmla="*/ 238710 h 237"/>
                  <a:gd name="T8" fmla="*/ 31509 w 257"/>
                  <a:gd name="T9" fmla="*/ 313173 h 237"/>
                  <a:gd name="T10" fmla="*/ 52952 w 257"/>
                  <a:gd name="T11" fmla="*/ 379743 h 237"/>
                  <a:gd name="T12" fmla="*/ 78780 w 257"/>
                  <a:gd name="T13" fmla="*/ 449479 h 237"/>
                  <a:gd name="T14" fmla="*/ 110870 w 257"/>
                  <a:gd name="T15" fmla="*/ 513833 h 237"/>
                  <a:gd name="T16" fmla="*/ 149158 w 257"/>
                  <a:gd name="T17" fmla="*/ 567682 h 237"/>
                  <a:gd name="T18" fmla="*/ 196426 w 257"/>
                  <a:gd name="T19" fmla="*/ 618969 h 237"/>
                  <a:gd name="T20" fmla="*/ 251740 w 257"/>
                  <a:gd name="T21" fmla="*/ 662934 h 237"/>
                  <a:gd name="T22" fmla="*/ 311075 w 257"/>
                  <a:gd name="T23" fmla="*/ 698621 h 237"/>
                  <a:gd name="T24" fmla="*/ 384063 w 257"/>
                  <a:gd name="T25" fmla="*/ 726961 h 237"/>
                  <a:gd name="T26" fmla="*/ 463103 w 257"/>
                  <a:gd name="T27" fmla="*/ 745410 h 237"/>
                  <a:gd name="T28" fmla="*/ 551633 w 257"/>
                  <a:gd name="T29" fmla="*/ 755600 h 237"/>
                  <a:gd name="T30" fmla="*/ 644861 w 257"/>
                  <a:gd name="T31" fmla="*/ 752539 h 237"/>
                  <a:gd name="T32" fmla="*/ 753351 w 257"/>
                  <a:gd name="T33" fmla="*/ 739719 h 237"/>
                  <a:gd name="T34" fmla="*/ 656659 w 257"/>
                  <a:gd name="T35" fmla="*/ 723796 h 237"/>
                  <a:gd name="T36" fmla="*/ 571120 w 257"/>
                  <a:gd name="T37" fmla="*/ 701666 h 237"/>
                  <a:gd name="T38" fmla="*/ 498725 w 257"/>
                  <a:gd name="T39" fmla="*/ 675634 h 237"/>
                  <a:gd name="T40" fmla="*/ 433984 w 257"/>
                  <a:gd name="T41" fmla="*/ 650193 h 237"/>
                  <a:gd name="T42" fmla="*/ 374694 w 257"/>
                  <a:gd name="T43" fmla="*/ 614788 h 237"/>
                  <a:gd name="T44" fmla="*/ 328518 w 257"/>
                  <a:gd name="T45" fmla="*/ 580517 h 237"/>
                  <a:gd name="T46" fmla="*/ 284838 w 257"/>
                  <a:gd name="T47" fmla="*/ 539003 h 237"/>
                  <a:gd name="T48" fmla="*/ 246330 w 257"/>
                  <a:gd name="T49" fmla="*/ 493454 h 237"/>
                  <a:gd name="T50" fmla="*/ 210870 w 257"/>
                  <a:gd name="T51" fmla="*/ 449479 h 237"/>
                  <a:gd name="T52" fmla="*/ 179372 w 257"/>
                  <a:gd name="T53" fmla="*/ 398192 h 237"/>
                  <a:gd name="T54" fmla="*/ 153106 w 257"/>
                  <a:gd name="T55" fmla="*/ 341527 h 237"/>
                  <a:gd name="T56" fmla="*/ 126424 w 257"/>
                  <a:gd name="T57" fmla="*/ 280039 h 237"/>
                  <a:gd name="T58" fmla="*/ 96210 w 257"/>
                  <a:gd name="T59" fmla="*/ 220242 h 237"/>
                  <a:gd name="T60" fmla="*/ 67134 w 257"/>
                  <a:gd name="T61" fmla="*/ 149381 h 237"/>
                  <a:gd name="T62" fmla="*/ 35458 w 257"/>
                  <a:gd name="T63" fmla="*/ 76784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>
                  <a:gd name="T0" fmla="*/ 238186 w 124"/>
                  <a:gd name="T1" fmla="*/ 0 h 110"/>
                  <a:gd name="T2" fmla="*/ 383839 w 124"/>
                  <a:gd name="T3" fmla="*/ 380737 h 110"/>
                  <a:gd name="T4" fmla="*/ 371435 w 124"/>
                  <a:gd name="T5" fmla="*/ 377638 h 110"/>
                  <a:gd name="T6" fmla="*/ 331142 w 124"/>
                  <a:gd name="T7" fmla="*/ 371576 h 110"/>
                  <a:gd name="T8" fmla="*/ 275867 w 124"/>
                  <a:gd name="T9" fmla="*/ 357193 h 110"/>
                  <a:gd name="T10" fmla="*/ 211000 w 124"/>
                  <a:gd name="T11" fmla="*/ 349650 h 110"/>
                  <a:gd name="T12" fmla="*/ 140169 w 124"/>
                  <a:gd name="T13" fmla="*/ 343249 h 110"/>
                  <a:gd name="T14" fmla="*/ 77442 w 124"/>
                  <a:gd name="T15" fmla="*/ 346868 h 110"/>
                  <a:gd name="T16" fmla="*/ 28089 w 124"/>
                  <a:gd name="T17" fmla="*/ 360579 h 110"/>
                  <a:gd name="T18" fmla="*/ 0 w 124"/>
                  <a:gd name="T19" fmla="*/ 388927 h 110"/>
                  <a:gd name="T20" fmla="*/ 12574 w 124"/>
                  <a:gd name="T21" fmla="*/ 346868 h 110"/>
                  <a:gd name="T22" fmla="*/ 24747 w 124"/>
                  <a:gd name="T23" fmla="*/ 313751 h 110"/>
                  <a:gd name="T24" fmla="*/ 49728 w 124"/>
                  <a:gd name="T25" fmla="*/ 290205 h 110"/>
                  <a:gd name="T26" fmla="*/ 77442 w 124"/>
                  <a:gd name="T27" fmla="*/ 268284 h 110"/>
                  <a:gd name="T28" fmla="*/ 111086 w 124"/>
                  <a:gd name="T29" fmla="*/ 254261 h 110"/>
                  <a:gd name="T30" fmla="*/ 145753 w 124"/>
                  <a:gd name="T31" fmla="*/ 250935 h 110"/>
                  <a:gd name="T32" fmla="*/ 182905 w 124"/>
                  <a:gd name="T33" fmla="*/ 250935 h 110"/>
                  <a:gd name="T34" fmla="*/ 223170 w 124"/>
                  <a:gd name="T35" fmla="*/ 261925 h 110"/>
                  <a:gd name="T36" fmla="*/ 225690 w 124"/>
                  <a:gd name="T37" fmla="*/ 250935 h 110"/>
                  <a:gd name="T38" fmla="*/ 215725 w 124"/>
                  <a:gd name="T39" fmla="*/ 197912 h 110"/>
                  <a:gd name="T40" fmla="*/ 207656 w 124"/>
                  <a:gd name="T41" fmla="*/ 134270 h 110"/>
                  <a:gd name="T42" fmla="*/ 200934 w 124"/>
                  <a:gd name="T43" fmla="*/ 106257 h 110"/>
                  <a:gd name="T44" fmla="*/ 195479 w 124"/>
                  <a:gd name="T45" fmla="*/ 106257 h 110"/>
                  <a:gd name="T46" fmla="*/ 188534 w 124"/>
                  <a:gd name="T47" fmla="*/ 102640 h 110"/>
                  <a:gd name="T48" fmla="*/ 182905 w 124"/>
                  <a:gd name="T49" fmla="*/ 92295 h 110"/>
                  <a:gd name="T50" fmla="*/ 175964 w 124"/>
                  <a:gd name="T51" fmla="*/ 81242 h 110"/>
                  <a:gd name="T52" fmla="*/ 175964 w 124"/>
                  <a:gd name="T53" fmla="*/ 66988 h 110"/>
                  <a:gd name="T54" fmla="*/ 182905 w 124"/>
                  <a:gd name="T55" fmla="*/ 49621 h 110"/>
                  <a:gd name="T56" fmla="*/ 203421 w 124"/>
                  <a:gd name="T57" fmla="*/ 28409 h 110"/>
                  <a:gd name="T58" fmla="*/ 238186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6237 w 109"/>
                  <a:gd name="T3" fmla="*/ 2400 h 156"/>
                  <a:gd name="T4" fmla="*/ 58530 w 109"/>
                  <a:gd name="T5" fmla="*/ 14274 h 156"/>
                  <a:gd name="T6" fmla="*/ 121758 w 109"/>
                  <a:gd name="T7" fmla="*/ 35837 h 156"/>
                  <a:gd name="T8" fmla="*/ 190084 w 109"/>
                  <a:gd name="T9" fmla="*/ 70626 h 156"/>
                  <a:gd name="T10" fmla="*/ 255985 w 109"/>
                  <a:gd name="T11" fmla="*/ 130681 h 156"/>
                  <a:gd name="T12" fmla="*/ 316455 w 109"/>
                  <a:gd name="T13" fmla="*/ 210404 h 156"/>
                  <a:gd name="T14" fmla="*/ 353052 w 109"/>
                  <a:gd name="T15" fmla="*/ 320130 h 156"/>
                  <a:gd name="T16" fmla="*/ 358858 w 109"/>
                  <a:gd name="T17" fmla="*/ 462578 h 156"/>
                  <a:gd name="T18" fmla="*/ 345196 w 109"/>
                  <a:gd name="T19" fmla="*/ 462578 h 156"/>
                  <a:gd name="T20" fmla="*/ 326376 w 109"/>
                  <a:gd name="T21" fmla="*/ 462578 h 156"/>
                  <a:gd name="T22" fmla="*/ 306142 w 109"/>
                  <a:gd name="T23" fmla="*/ 462578 h 156"/>
                  <a:gd name="T24" fmla="*/ 287201 w 109"/>
                  <a:gd name="T25" fmla="*/ 457248 h 156"/>
                  <a:gd name="T26" fmla="*/ 266432 w 109"/>
                  <a:gd name="T27" fmla="*/ 453113 h 156"/>
                  <a:gd name="T28" fmla="*/ 242970 w 109"/>
                  <a:gd name="T29" fmla="*/ 445375 h 156"/>
                  <a:gd name="T30" fmla="*/ 216760 w 109"/>
                  <a:gd name="T31" fmla="*/ 430244 h 156"/>
                  <a:gd name="T32" fmla="*/ 190084 w 109"/>
                  <a:gd name="T33" fmla="*/ 411709 h 156"/>
                  <a:gd name="T34" fmla="*/ 173948 w 109"/>
                  <a:gd name="T35" fmla="*/ 373452 h 156"/>
                  <a:gd name="T36" fmla="*/ 173948 w 109"/>
                  <a:gd name="T37" fmla="*/ 328947 h 156"/>
                  <a:gd name="T38" fmla="*/ 184384 w 109"/>
                  <a:gd name="T39" fmla="*/ 285396 h 156"/>
                  <a:gd name="T40" fmla="*/ 194732 w 109"/>
                  <a:gd name="T41" fmla="*/ 237415 h 156"/>
                  <a:gd name="T42" fmla="*/ 184384 w 109"/>
                  <a:gd name="T43" fmla="*/ 183992 h 156"/>
                  <a:gd name="T44" fmla="*/ 158234 w 109"/>
                  <a:gd name="T45" fmla="*/ 128305 h 156"/>
                  <a:gd name="T46" fmla="*/ 102226 w 109"/>
                  <a:gd name="T47" fmla="*/ 67563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>
                  <a:gd name="T0" fmla="*/ 97937 w 46"/>
                  <a:gd name="T1" fmla="*/ 0 h 94"/>
                  <a:gd name="T2" fmla="*/ 63779 w 46"/>
                  <a:gd name="T3" fmla="*/ 111784 h 94"/>
                  <a:gd name="T4" fmla="*/ 48016 w 46"/>
                  <a:gd name="T5" fmla="*/ 183480 h 94"/>
                  <a:gd name="T6" fmla="*/ 35295 w 46"/>
                  <a:gd name="T7" fmla="*/ 233437 h 94"/>
                  <a:gd name="T8" fmla="*/ 0 w 46"/>
                  <a:gd name="T9" fmla="*/ 277768 h 94"/>
                  <a:gd name="T10" fmla="*/ 37832 w 46"/>
                  <a:gd name="T11" fmla="*/ 260223 h 94"/>
                  <a:gd name="T12" fmla="*/ 73349 w 46"/>
                  <a:gd name="T13" fmla="*/ 236415 h 94"/>
                  <a:gd name="T14" fmla="*/ 101833 w 46"/>
                  <a:gd name="T15" fmla="*/ 203110 h 94"/>
                  <a:gd name="T16" fmla="*/ 127543 w 46"/>
                  <a:gd name="T17" fmla="*/ 168376 h 94"/>
                  <a:gd name="T18" fmla="*/ 142810 w 46"/>
                  <a:gd name="T19" fmla="*/ 130263 h 94"/>
                  <a:gd name="T20" fmla="*/ 145944 w 46"/>
                  <a:gd name="T21" fmla="*/ 88889 h 94"/>
                  <a:gd name="T22" fmla="*/ 132592 w 46"/>
                  <a:gd name="T23" fmla="*/ 43474 h 94"/>
                  <a:gd name="T24" fmla="*/ 9793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391 w 54"/>
                  <a:gd name="T3" fmla="*/ 3236 h 40"/>
                  <a:gd name="T4" fmla="*/ 17120 w 54"/>
                  <a:gd name="T5" fmla="*/ 10514 h 40"/>
                  <a:gd name="T6" fmla="*/ 38044 w 54"/>
                  <a:gd name="T7" fmla="*/ 26883 h 40"/>
                  <a:gd name="T8" fmla="*/ 61773 w 54"/>
                  <a:gd name="T9" fmla="*/ 39958 h 40"/>
                  <a:gd name="T10" fmla="*/ 84542 w 54"/>
                  <a:gd name="T11" fmla="*/ 50463 h 40"/>
                  <a:gd name="T12" fmla="*/ 111253 w 54"/>
                  <a:gd name="T13" fmla="*/ 56691 h 40"/>
                  <a:gd name="T14" fmla="*/ 134880 w 54"/>
                  <a:gd name="T15" fmla="*/ 60487 h 40"/>
                  <a:gd name="T16" fmla="*/ 158727 w 54"/>
                  <a:gd name="T17" fmla="*/ 53228 h 40"/>
                  <a:gd name="T18" fmla="*/ 155689 w 54"/>
                  <a:gd name="T19" fmla="*/ 82935 h 40"/>
                  <a:gd name="T20" fmla="*/ 146909 w 54"/>
                  <a:gd name="T21" fmla="*/ 109796 h 40"/>
                  <a:gd name="T22" fmla="*/ 129571 w 54"/>
                  <a:gd name="T23" fmla="*/ 127555 h 40"/>
                  <a:gd name="T24" fmla="*/ 108182 w 54"/>
                  <a:gd name="T25" fmla="*/ 133371 h 40"/>
                  <a:gd name="T26" fmla="*/ 82162 w 54"/>
                  <a:gd name="T27" fmla="*/ 130273 h 40"/>
                  <a:gd name="T28" fmla="*/ 55387 w 54"/>
                  <a:gd name="T29" fmla="*/ 106515 h 40"/>
                  <a:gd name="T30" fmla="*/ 29171 w 54"/>
                  <a:gd name="T31" fmla="*/ 66330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6721 w 149"/>
                  <a:gd name="T3" fmla="*/ 283531 h 704"/>
                  <a:gd name="T4" fmla="*/ 45181 w 149"/>
                  <a:gd name="T5" fmla="*/ 642882 h 704"/>
                  <a:gd name="T6" fmla="*/ 79184 w 149"/>
                  <a:gd name="T7" fmla="*/ 1098509 h 704"/>
                  <a:gd name="T8" fmla="*/ 116862 w 149"/>
                  <a:gd name="T9" fmla="*/ 1691264 h 704"/>
                  <a:gd name="T10" fmla="*/ 163926 w 149"/>
                  <a:gd name="T11" fmla="*/ 2425315 h 704"/>
                  <a:gd name="T12" fmla="*/ 207838 w 149"/>
                  <a:gd name="T13" fmla="*/ 3212827 h 704"/>
                  <a:gd name="T14" fmla="*/ 250184 w 149"/>
                  <a:gd name="T15" fmla="*/ 4117219 h 704"/>
                  <a:gd name="T16" fmla="*/ 283122 w 149"/>
                  <a:gd name="T17" fmla="*/ 5166250 h 704"/>
                  <a:gd name="T18" fmla="*/ 317821 w 149"/>
                  <a:gd name="T19" fmla="*/ 6280944 h 704"/>
                  <a:gd name="T20" fmla="*/ 340841 w 149"/>
                  <a:gd name="T21" fmla="*/ 7565819 h 704"/>
                  <a:gd name="T22" fmla="*/ 352664 w 149"/>
                  <a:gd name="T23" fmla="*/ 8973526 h 704"/>
                  <a:gd name="T24" fmla="*/ 357833 w 149"/>
                  <a:gd name="T25" fmla="*/ 10445055 h 704"/>
                  <a:gd name="T26" fmla="*/ 340841 w 149"/>
                  <a:gd name="T27" fmla="*/ 12089205 h 704"/>
                  <a:gd name="T28" fmla="*/ 309228 w 149"/>
                  <a:gd name="T29" fmla="*/ 13829929 h 704"/>
                  <a:gd name="T30" fmla="*/ 261632 w 149"/>
                  <a:gd name="T31" fmla="*/ 15660485 h 704"/>
                  <a:gd name="T32" fmla="*/ 189772 w 149"/>
                  <a:gd name="T33" fmla="*/ 17677860 h 704"/>
                  <a:gd name="T34" fmla="*/ 109983 w 149"/>
                  <a:gd name="T35" fmla="*/ 19964292 h 704"/>
                  <a:gd name="T36" fmla="*/ 60053 w 149"/>
                  <a:gd name="T37" fmla="*/ 22080309 h 704"/>
                  <a:gd name="T38" fmla="*/ 28464 w 149"/>
                  <a:gd name="T39" fmla="*/ 24033736 h 704"/>
                  <a:gd name="T40" fmla="*/ 16721 w 149"/>
                  <a:gd name="T41" fmla="*/ 25913325 h 704"/>
                  <a:gd name="T42" fmla="*/ 16721 w 149"/>
                  <a:gd name="T43" fmla="*/ 27700230 h 704"/>
                  <a:gd name="T44" fmla="*/ 23235 w 149"/>
                  <a:gd name="T45" fmla="*/ 29360673 h 704"/>
                  <a:gd name="T46" fmla="*/ 34798 w 149"/>
                  <a:gd name="T47" fmla="*/ 30817869 h 704"/>
                  <a:gd name="T48" fmla="*/ 40012 w 149"/>
                  <a:gd name="T49" fmla="*/ 32241837 h 704"/>
                  <a:gd name="T50" fmla="*/ 116862 w 149"/>
                  <a:gd name="T51" fmla="*/ 31507558 h 704"/>
                  <a:gd name="T52" fmla="*/ 109983 w 149"/>
                  <a:gd name="T53" fmla="*/ 31143320 h 704"/>
                  <a:gd name="T54" fmla="*/ 102426 w 149"/>
                  <a:gd name="T55" fmla="*/ 30094271 h 704"/>
                  <a:gd name="T56" fmla="*/ 93842 w 149"/>
                  <a:gd name="T57" fmla="*/ 28481969 h 704"/>
                  <a:gd name="T58" fmla="*/ 100065 w 149"/>
                  <a:gd name="T59" fmla="*/ 26336403 h 704"/>
                  <a:gd name="T60" fmla="*/ 116862 w 149"/>
                  <a:gd name="T61" fmla="*/ 23771567 h 704"/>
                  <a:gd name="T62" fmla="*/ 163926 w 149"/>
                  <a:gd name="T63" fmla="*/ 20842997 h 704"/>
                  <a:gd name="T64" fmla="*/ 243587 w 149"/>
                  <a:gd name="T65" fmla="*/ 17677860 h 704"/>
                  <a:gd name="T66" fmla="*/ 366471 w 149"/>
                  <a:gd name="T67" fmla="*/ 14328136 h 704"/>
                  <a:gd name="T68" fmla="*/ 406482 w 149"/>
                  <a:gd name="T69" fmla="*/ 12778903 h 704"/>
                  <a:gd name="T70" fmla="*/ 423235 w 149"/>
                  <a:gd name="T71" fmla="*/ 10756625 h 704"/>
                  <a:gd name="T72" fmla="*/ 409328 w 149"/>
                  <a:gd name="T73" fmla="*/ 8422702 h 704"/>
                  <a:gd name="T74" fmla="*/ 371642 w 149"/>
                  <a:gd name="T75" fmla="*/ 6136270 h 704"/>
                  <a:gd name="T76" fmla="*/ 309228 w 149"/>
                  <a:gd name="T77" fmla="*/ 3897418 h 704"/>
                  <a:gd name="T78" fmla="*/ 229204 w 149"/>
                  <a:gd name="T79" fmla="*/ 2019145 h 704"/>
                  <a:gd name="T80" fmla="*/ 124370 w 149"/>
                  <a:gd name="T81" fmla="*/ 642882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983204 w 128"/>
                <a:gd name="T1" fmla="*/ 0 h 217"/>
                <a:gd name="T2" fmla="*/ 1099944 w 128"/>
                <a:gd name="T3" fmla="*/ 518055 h 217"/>
                <a:gd name="T4" fmla="*/ 1203503 w 128"/>
                <a:gd name="T5" fmla="*/ 1549390 h 217"/>
                <a:gd name="T6" fmla="*/ 1285537 w 128"/>
                <a:gd name="T7" fmla="*/ 2874819 h 217"/>
                <a:gd name="T8" fmla="*/ 1340314 w 128"/>
                <a:gd name="T9" fmla="*/ 4462991 h 217"/>
                <a:gd name="T10" fmla="*/ 1328438 w 128"/>
                <a:gd name="T11" fmla="*/ 6357221 h 217"/>
                <a:gd name="T12" fmla="*/ 1215060 w 128"/>
                <a:gd name="T13" fmla="*/ 8308875 h 217"/>
                <a:gd name="T14" fmla="*/ 983204 w 128"/>
                <a:gd name="T15" fmla="*/ 10357194 h 217"/>
                <a:gd name="T16" fmla="*/ 626095 w 128"/>
                <a:gd name="T17" fmla="*/ 12424629 h 217"/>
                <a:gd name="T18" fmla="*/ 514890 w 128"/>
                <a:gd name="T19" fmla="*/ 12193469 h 217"/>
                <a:gd name="T20" fmla="*/ 398148 w 128"/>
                <a:gd name="T21" fmla="*/ 12022417 h 217"/>
                <a:gd name="T22" fmla="*/ 274227 w 128"/>
                <a:gd name="T23" fmla="*/ 11733340 h 217"/>
                <a:gd name="T24" fmla="*/ 166083 w 128"/>
                <a:gd name="T25" fmla="*/ 11502197 h 217"/>
                <a:gd name="T26" fmla="*/ 82062 w 128"/>
                <a:gd name="T27" fmla="*/ 11222245 h 217"/>
                <a:gd name="T28" fmla="*/ 21371 w 128"/>
                <a:gd name="T29" fmla="*/ 10875239 h 217"/>
                <a:gd name="T30" fmla="*/ 0 w 128"/>
                <a:gd name="T31" fmla="*/ 10473057 h 217"/>
                <a:gd name="T32" fmla="*/ 12887 w 128"/>
                <a:gd name="T33" fmla="*/ 10183970 h 217"/>
                <a:gd name="T34" fmla="*/ 136084 w 128"/>
                <a:gd name="T35" fmla="*/ 9781677 h 217"/>
                <a:gd name="T36" fmla="*/ 302366 w 128"/>
                <a:gd name="T37" fmla="*/ 9231313 h 217"/>
                <a:gd name="T38" fmla="*/ 481510 w 128"/>
                <a:gd name="T39" fmla="*/ 8597961 h 217"/>
                <a:gd name="T40" fmla="*/ 659468 w 128"/>
                <a:gd name="T41" fmla="*/ 7675448 h 217"/>
                <a:gd name="T42" fmla="*/ 825444 w 128"/>
                <a:gd name="T43" fmla="*/ 6414414 h 217"/>
                <a:gd name="T44" fmla="*/ 953816 w 128"/>
                <a:gd name="T45" fmla="*/ 4749914 h 217"/>
                <a:gd name="T46" fmla="*/ 1015732 w 128"/>
                <a:gd name="T47" fmla="*/ 2643649 h 217"/>
                <a:gd name="T48" fmla="*/ 983204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4825559 w 117"/>
                <a:gd name="T1" fmla="*/ 0 h 132"/>
                <a:gd name="T2" fmla="*/ 0 w 117"/>
                <a:gd name="T3" fmla="*/ 7200739 h 132"/>
                <a:gd name="T4" fmla="*/ 190149 w 117"/>
                <a:gd name="T5" fmla="*/ 7461050 h 132"/>
                <a:gd name="T6" fmla="*/ 891520 w 117"/>
                <a:gd name="T7" fmla="*/ 8368556 h 132"/>
                <a:gd name="T8" fmla="*/ 1868772 w 117"/>
                <a:gd name="T9" fmla="*/ 10398894 h 132"/>
                <a:gd name="T10" fmla="*/ 2957564 w 117"/>
                <a:gd name="T11" fmla="*/ 13520686 h 132"/>
                <a:gd name="T12" fmla="*/ 4250245 w 117"/>
                <a:gd name="T13" fmla="*/ 17857680 h 132"/>
                <a:gd name="T14" fmla="*/ 5401907 w 117"/>
                <a:gd name="T15" fmla="*/ 23030876 h 132"/>
                <a:gd name="T16" fmla="*/ 6567030 w 117"/>
                <a:gd name="T17" fmla="*/ 29648683 h 132"/>
                <a:gd name="T18" fmla="*/ 7457809 w 117"/>
                <a:gd name="T19" fmla="*/ 38017239 h 132"/>
                <a:gd name="T20" fmla="*/ 7520736 w 117"/>
                <a:gd name="T21" fmla="*/ 34569044 h 132"/>
                <a:gd name="T22" fmla="*/ 7395704 w 117"/>
                <a:gd name="T23" fmla="*/ 30816500 h 132"/>
                <a:gd name="T24" fmla="*/ 6945329 w 117"/>
                <a:gd name="T25" fmla="*/ 25896139 h 132"/>
                <a:gd name="T26" fmla="*/ 6376139 w 117"/>
                <a:gd name="T27" fmla="*/ 21306493 h 132"/>
                <a:gd name="T28" fmla="*/ 5717079 w 117"/>
                <a:gd name="T29" fmla="*/ 16710760 h 132"/>
                <a:gd name="T30" fmla="*/ 5013711 w 117"/>
                <a:gd name="T31" fmla="*/ 12937926 h 132"/>
                <a:gd name="T32" fmla="*/ 4313118 w 117"/>
                <a:gd name="T33" fmla="*/ 10398894 h 132"/>
                <a:gd name="T34" fmla="*/ 3716244 w 117"/>
                <a:gd name="T35" fmla="*/ 9183738 h 132"/>
                <a:gd name="T36" fmla="*/ 4438149 w 117"/>
                <a:gd name="T37" fmla="*/ 8368556 h 132"/>
                <a:gd name="T38" fmla="*/ 5078920 w 117"/>
                <a:gd name="T39" fmla="*/ 8017565 h 132"/>
                <a:gd name="T40" fmla="*/ 5717079 w 117"/>
                <a:gd name="T41" fmla="*/ 7461050 h 132"/>
                <a:gd name="T42" fmla="*/ 6313953 w 117"/>
                <a:gd name="T43" fmla="*/ 7200739 h 132"/>
                <a:gd name="T44" fmla="*/ 6757461 w 117"/>
                <a:gd name="T45" fmla="*/ 6876596 h 132"/>
                <a:gd name="T46" fmla="*/ 7009787 w 117"/>
                <a:gd name="T47" fmla="*/ 6319947 h 132"/>
                <a:gd name="T48" fmla="*/ 7269901 w 117"/>
                <a:gd name="T49" fmla="*/ 6061330 h 132"/>
                <a:gd name="T50" fmla="*/ 7332859 w 117"/>
                <a:gd name="T51" fmla="*/ 6061330 h 132"/>
                <a:gd name="T52" fmla="*/ 4825559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1712421 w 29"/>
                <a:gd name="T1" fmla="*/ 0 h 77"/>
                <a:gd name="T2" fmla="*/ 1358127 w 29"/>
                <a:gd name="T3" fmla="*/ 0 h 77"/>
                <a:gd name="T4" fmla="*/ 944784 w 29"/>
                <a:gd name="T5" fmla="*/ 1284939 h 77"/>
                <a:gd name="T6" fmla="*/ 531441 w 29"/>
                <a:gd name="T7" fmla="*/ 2933864 h 77"/>
                <a:gd name="T8" fmla="*/ 236196 w 29"/>
                <a:gd name="T9" fmla="*/ 6220811 h 77"/>
                <a:gd name="T10" fmla="*/ 59049 w 29"/>
                <a:gd name="T11" fmla="*/ 9795916 h 77"/>
                <a:gd name="T12" fmla="*/ 0 w 29"/>
                <a:gd name="T13" fmla="*/ 14370553 h 77"/>
                <a:gd name="T14" fmla="*/ 177147 w 29"/>
                <a:gd name="T15" fmla="*/ 19592327 h 77"/>
                <a:gd name="T16" fmla="*/ 649539 w 29"/>
                <a:gd name="T17" fmla="*/ 25061784 h 77"/>
                <a:gd name="T18" fmla="*/ 885735 w 29"/>
                <a:gd name="T19" fmla="*/ 17302175 h 77"/>
                <a:gd name="T20" fmla="*/ 1121931 w 29"/>
                <a:gd name="T21" fmla="*/ 12080436 h 77"/>
                <a:gd name="T22" fmla="*/ 1358127 w 29"/>
                <a:gd name="T23" fmla="*/ 7144564 h 77"/>
                <a:gd name="T24" fmla="*/ 1712421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42427 h 237"/>
                <a:gd name="T4" fmla="*/ 51221 w 257"/>
                <a:gd name="T5" fmla="*/ 480715 h 237"/>
                <a:gd name="T6" fmla="*/ 101755 w 257"/>
                <a:gd name="T7" fmla="*/ 721886 h 237"/>
                <a:gd name="T8" fmla="*/ 187339 w 257"/>
                <a:gd name="T9" fmla="*/ 941769 h 237"/>
                <a:gd name="T10" fmla="*/ 309079 w 257"/>
                <a:gd name="T11" fmla="*/ 1146131 h 237"/>
                <a:gd name="T12" fmla="*/ 464169 w 257"/>
                <a:gd name="T13" fmla="*/ 1356211 h 237"/>
                <a:gd name="T14" fmla="*/ 651121 w 257"/>
                <a:gd name="T15" fmla="*/ 1548303 h 237"/>
                <a:gd name="T16" fmla="*/ 870549 w 257"/>
                <a:gd name="T17" fmla="*/ 1709819 h 237"/>
                <a:gd name="T18" fmla="*/ 1147533 w 257"/>
                <a:gd name="T19" fmla="*/ 1865183 h 237"/>
                <a:gd name="T20" fmla="*/ 1467733 w 257"/>
                <a:gd name="T21" fmla="*/ 1998330 h 237"/>
                <a:gd name="T22" fmla="*/ 1810782 w 257"/>
                <a:gd name="T23" fmla="*/ 2105838 h 237"/>
                <a:gd name="T24" fmla="*/ 2233537 w 257"/>
                <a:gd name="T25" fmla="*/ 2190775 h 237"/>
                <a:gd name="T26" fmla="*/ 2697656 w 257"/>
                <a:gd name="T27" fmla="*/ 2248904 h 237"/>
                <a:gd name="T28" fmla="*/ 3208615 w 257"/>
                <a:gd name="T29" fmla="*/ 2279637 h 237"/>
                <a:gd name="T30" fmla="*/ 3755209 w 257"/>
                <a:gd name="T31" fmla="*/ 2267247 h 237"/>
                <a:gd name="T32" fmla="*/ 4387352 w 257"/>
                <a:gd name="T33" fmla="*/ 2229307 h 237"/>
                <a:gd name="T34" fmla="*/ 3825850 w 257"/>
                <a:gd name="T35" fmla="*/ 2182623 h 237"/>
                <a:gd name="T36" fmla="*/ 3329700 w 257"/>
                <a:gd name="T37" fmla="*/ 2113950 h 237"/>
                <a:gd name="T38" fmla="*/ 2897809 w 257"/>
                <a:gd name="T39" fmla="*/ 2037178 h 237"/>
                <a:gd name="T40" fmla="*/ 2525251 w 257"/>
                <a:gd name="T41" fmla="*/ 1960318 h 237"/>
                <a:gd name="T42" fmla="*/ 2183249 w 257"/>
                <a:gd name="T43" fmla="*/ 1857223 h 237"/>
                <a:gd name="T44" fmla="*/ 1912537 w 257"/>
                <a:gd name="T45" fmla="*/ 1748071 h 237"/>
                <a:gd name="T46" fmla="*/ 1655726 w 257"/>
                <a:gd name="T47" fmla="*/ 1625078 h 237"/>
                <a:gd name="T48" fmla="*/ 1436626 w 257"/>
                <a:gd name="T49" fmla="*/ 1491940 h 237"/>
                <a:gd name="T50" fmla="*/ 1229958 w 257"/>
                <a:gd name="T51" fmla="*/ 1356211 h 237"/>
                <a:gd name="T52" fmla="*/ 1043003 w 257"/>
                <a:gd name="T53" fmla="*/ 1202802 h 237"/>
                <a:gd name="T54" fmla="*/ 889640 w 257"/>
                <a:gd name="T55" fmla="*/ 1030807 h 237"/>
                <a:gd name="T56" fmla="*/ 733954 w 257"/>
                <a:gd name="T57" fmla="*/ 844867 h 237"/>
                <a:gd name="T58" fmla="*/ 561494 w 257"/>
                <a:gd name="T59" fmla="*/ 665008 h 237"/>
                <a:gd name="T60" fmla="*/ 393615 w 257"/>
                <a:gd name="T61" fmla="*/ 453165 h 237"/>
                <a:gd name="T62" fmla="*/ 206277 w 257"/>
                <a:gd name="T63" fmla="*/ 230144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1373771 w 124"/>
                <a:gd name="T1" fmla="*/ 0 h 110"/>
                <a:gd name="T2" fmla="*/ 2209459 w 124"/>
                <a:gd name="T3" fmla="*/ 1148549 h 110"/>
                <a:gd name="T4" fmla="*/ 2135909 w 124"/>
                <a:gd name="T5" fmla="*/ 1135251 h 110"/>
                <a:gd name="T6" fmla="*/ 1907089 w 124"/>
                <a:gd name="T7" fmla="*/ 1114927 h 110"/>
                <a:gd name="T8" fmla="*/ 1587364 w 124"/>
                <a:gd name="T9" fmla="*/ 1071943 h 110"/>
                <a:gd name="T10" fmla="*/ 1212902 w 124"/>
                <a:gd name="T11" fmla="*/ 1051618 h 110"/>
                <a:gd name="T12" fmla="*/ 802584 w 124"/>
                <a:gd name="T13" fmla="*/ 1029952 h 110"/>
                <a:gd name="T14" fmla="*/ 447994 w 124"/>
                <a:gd name="T15" fmla="*/ 1043786 h 110"/>
                <a:gd name="T16" fmla="*/ 160609 w 124"/>
                <a:gd name="T17" fmla="*/ 1085239 h 110"/>
                <a:gd name="T18" fmla="*/ 0 w 124"/>
                <a:gd name="T19" fmla="*/ 1170213 h 110"/>
                <a:gd name="T20" fmla="*/ 72885 w 124"/>
                <a:gd name="T21" fmla="*/ 1043786 h 110"/>
                <a:gd name="T22" fmla="*/ 141096 w 124"/>
                <a:gd name="T23" fmla="*/ 946858 h 110"/>
                <a:gd name="T24" fmla="*/ 286331 w 124"/>
                <a:gd name="T25" fmla="*/ 870570 h 110"/>
                <a:gd name="T26" fmla="*/ 447994 w 124"/>
                <a:gd name="T27" fmla="*/ 807178 h 110"/>
                <a:gd name="T28" fmla="*/ 641962 w 124"/>
                <a:gd name="T29" fmla="*/ 765839 h 110"/>
                <a:gd name="T30" fmla="*/ 837700 w 124"/>
                <a:gd name="T31" fmla="*/ 752025 h 110"/>
                <a:gd name="T32" fmla="*/ 1051271 w 124"/>
                <a:gd name="T33" fmla="*/ 752025 h 110"/>
                <a:gd name="T34" fmla="*/ 1285693 w 124"/>
                <a:gd name="T35" fmla="*/ 786854 h 110"/>
                <a:gd name="T36" fmla="*/ 1298074 w 124"/>
                <a:gd name="T37" fmla="*/ 752025 h 110"/>
                <a:gd name="T38" fmla="*/ 1245260 w 124"/>
                <a:gd name="T39" fmla="*/ 597240 h 110"/>
                <a:gd name="T40" fmla="*/ 1192242 w 124"/>
                <a:gd name="T41" fmla="*/ 404356 h 110"/>
                <a:gd name="T42" fmla="*/ 1157126 w 124"/>
                <a:gd name="T43" fmla="*/ 319387 h 110"/>
                <a:gd name="T44" fmla="*/ 1125063 w 124"/>
                <a:gd name="T45" fmla="*/ 319387 h 110"/>
                <a:gd name="T46" fmla="*/ 1084638 w 124"/>
                <a:gd name="T47" fmla="*/ 306212 h 110"/>
                <a:gd name="T48" fmla="*/ 1051271 w 124"/>
                <a:gd name="T49" fmla="*/ 278063 h 110"/>
                <a:gd name="T50" fmla="*/ 1019232 w 124"/>
                <a:gd name="T51" fmla="*/ 244971 h 110"/>
                <a:gd name="T52" fmla="*/ 1019232 w 124"/>
                <a:gd name="T53" fmla="*/ 201449 h 110"/>
                <a:gd name="T54" fmla="*/ 1051271 w 124"/>
                <a:gd name="T55" fmla="*/ 146213 h 110"/>
                <a:gd name="T56" fmla="*/ 1177035 w 124"/>
                <a:gd name="T57" fmla="*/ 84942 h 110"/>
                <a:gd name="T58" fmla="*/ 1373771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580365 w 46"/>
                <a:gd name="T1" fmla="*/ 0 h 94"/>
                <a:gd name="T2" fmla="*/ 371382 w 46"/>
                <a:gd name="T3" fmla="*/ 332352 h 94"/>
                <a:gd name="T4" fmla="*/ 279678 w 46"/>
                <a:gd name="T5" fmla="*/ 544390 h 94"/>
                <a:gd name="T6" fmla="*/ 204370 w 46"/>
                <a:gd name="T7" fmla="*/ 692786 h 94"/>
                <a:gd name="T8" fmla="*/ 0 w 46"/>
                <a:gd name="T9" fmla="*/ 823809 h 94"/>
                <a:gd name="T10" fmla="*/ 224732 w 46"/>
                <a:gd name="T11" fmla="*/ 769790 h 94"/>
                <a:gd name="T12" fmla="*/ 433864 w 46"/>
                <a:gd name="T13" fmla="*/ 699729 h 94"/>
                <a:gd name="T14" fmla="*/ 600914 w 46"/>
                <a:gd name="T15" fmla="*/ 604184 h 94"/>
                <a:gd name="T16" fmla="*/ 747835 w 46"/>
                <a:gd name="T17" fmla="*/ 499133 h 94"/>
                <a:gd name="T18" fmla="*/ 838472 w 46"/>
                <a:gd name="T19" fmla="*/ 384589 h 94"/>
                <a:gd name="T20" fmla="*/ 860043 w 46"/>
                <a:gd name="T21" fmla="*/ 260958 h 94"/>
                <a:gd name="T22" fmla="*/ 781890 w 46"/>
                <a:gd name="T23" fmla="*/ 130991 h 94"/>
                <a:gd name="T24" fmla="*/ 580365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98683 w 149"/>
                <a:gd name="T3" fmla="*/ 842692 h 704"/>
                <a:gd name="T4" fmla="*/ 260285 w 149"/>
                <a:gd name="T5" fmla="*/ 1946989 h 704"/>
                <a:gd name="T6" fmla="*/ 456640 w 149"/>
                <a:gd name="T7" fmla="*/ 3308844 h 704"/>
                <a:gd name="T8" fmla="*/ 667636 w 149"/>
                <a:gd name="T9" fmla="*/ 5124024 h 704"/>
                <a:gd name="T10" fmla="*/ 946806 w 149"/>
                <a:gd name="T11" fmla="*/ 7333841 h 704"/>
                <a:gd name="T12" fmla="*/ 1192523 w 149"/>
                <a:gd name="T13" fmla="*/ 9709506 h 704"/>
                <a:gd name="T14" fmla="*/ 1433297 w 149"/>
                <a:gd name="T15" fmla="*/ 12475063 h 704"/>
                <a:gd name="T16" fmla="*/ 1630610 w 149"/>
                <a:gd name="T17" fmla="*/ 15652098 h 704"/>
                <a:gd name="T18" fmla="*/ 1822262 w 149"/>
                <a:gd name="T19" fmla="*/ 19001149 h 704"/>
                <a:gd name="T20" fmla="*/ 1958213 w 149"/>
                <a:gd name="T21" fmla="*/ 22854581 h 704"/>
                <a:gd name="T22" fmla="*/ 2019482 w 149"/>
                <a:gd name="T23" fmla="*/ 27137484 h 704"/>
                <a:gd name="T24" fmla="*/ 2052167 w 149"/>
                <a:gd name="T25" fmla="*/ 31591529 h 704"/>
                <a:gd name="T26" fmla="*/ 1958213 w 149"/>
                <a:gd name="T27" fmla="*/ 36587965 h 704"/>
                <a:gd name="T28" fmla="*/ 1773351 w 149"/>
                <a:gd name="T29" fmla="*/ 41856775 h 704"/>
                <a:gd name="T30" fmla="*/ 1501740 w 149"/>
                <a:gd name="T31" fmla="*/ 47357902 h 704"/>
                <a:gd name="T32" fmla="*/ 1094223 w 149"/>
                <a:gd name="T33" fmla="*/ 53472030 h 704"/>
                <a:gd name="T34" fmla="*/ 636718 w 149"/>
                <a:gd name="T35" fmla="*/ 60377862 h 704"/>
                <a:gd name="T36" fmla="*/ 339404 w 149"/>
                <a:gd name="T37" fmla="*/ 66789720 h 704"/>
                <a:gd name="T38" fmla="*/ 161599 w 149"/>
                <a:gd name="T39" fmla="*/ 72719963 h 704"/>
                <a:gd name="T40" fmla="*/ 98683 w 149"/>
                <a:gd name="T41" fmla="*/ 78404961 h 704"/>
                <a:gd name="T42" fmla="*/ 98683 w 149"/>
                <a:gd name="T43" fmla="*/ 83831560 h 704"/>
                <a:gd name="T44" fmla="*/ 128680 w 149"/>
                <a:gd name="T45" fmla="*/ 88789262 h 704"/>
                <a:gd name="T46" fmla="*/ 197365 w 149"/>
                <a:gd name="T47" fmla="*/ 93240102 h 704"/>
                <a:gd name="T48" fmla="*/ 229019 w 149"/>
                <a:gd name="T49" fmla="*/ 97526315 h 704"/>
                <a:gd name="T50" fmla="*/ 667636 w 149"/>
                <a:gd name="T51" fmla="*/ 95316992 h 704"/>
                <a:gd name="T52" fmla="*/ 636718 w 149"/>
                <a:gd name="T53" fmla="*/ 94212691 h 704"/>
                <a:gd name="T54" fmla="*/ 587841 w 149"/>
                <a:gd name="T55" fmla="*/ 90995308 h 704"/>
                <a:gd name="T56" fmla="*/ 536387 w 149"/>
                <a:gd name="T57" fmla="*/ 86167507 h 704"/>
                <a:gd name="T58" fmla="*/ 569362 w 149"/>
                <a:gd name="T59" fmla="*/ 79676708 h 704"/>
                <a:gd name="T60" fmla="*/ 667636 w 149"/>
                <a:gd name="T61" fmla="*/ 71917468 h 704"/>
                <a:gd name="T62" fmla="*/ 946806 w 149"/>
                <a:gd name="T63" fmla="*/ 63050664 h 704"/>
                <a:gd name="T64" fmla="*/ 1403057 w 149"/>
                <a:gd name="T65" fmla="*/ 53472030 h 704"/>
                <a:gd name="T66" fmla="*/ 2101289 w 149"/>
                <a:gd name="T67" fmla="*/ 43374615 h 704"/>
                <a:gd name="T68" fmla="*/ 2328652 w 149"/>
                <a:gd name="T69" fmla="*/ 38678247 h 704"/>
                <a:gd name="T70" fmla="*/ 2428983 w 149"/>
                <a:gd name="T71" fmla="*/ 32564086 h 704"/>
                <a:gd name="T72" fmla="*/ 2347152 w 149"/>
                <a:gd name="T73" fmla="*/ 25477476 h 704"/>
                <a:gd name="T74" fmla="*/ 2138313 w 149"/>
                <a:gd name="T75" fmla="*/ 18571997 h 704"/>
                <a:gd name="T76" fmla="*/ 1773351 w 149"/>
                <a:gd name="T77" fmla="*/ 11783083 h 704"/>
                <a:gd name="T78" fmla="*/ 1321606 w 149"/>
                <a:gd name="T79" fmla="*/ 6101844 h 704"/>
                <a:gd name="T80" fmla="*/ 716779 w 149"/>
                <a:gd name="T81" fmla="*/ 1946989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865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865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59BCEE2-33C2-4202-B103-C286B9AD47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80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9D681-B456-4125-9BBF-924F58BF2DFB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8C38E-94F9-4ADA-A76A-9FBA899C9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408795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B9E03E3-CAD5-4837-9E28-029166EDB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6399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0C15F25-B558-4A12-A010-12879DCC07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78606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2CE3F09-554E-4D1C-9E7E-5E07BD7858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27007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7200B26-1A83-44DF-A9CB-073CB6E13B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9378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47F1BDF-34AB-4596-83D2-DA942FDDF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8625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3C5C61F-4D6F-4516-95FF-07EF9DD71E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6867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3237A57-9062-43F7-972B-7DD36C1D8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14397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F32FF38-1E4F-4285-9755-A297A45F30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68756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F853F43-8935-4504-B24E-FCA839BD2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40038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DDB0138-9FF7-4834-B864-BEF61AF13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41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D4650-8D9B-46B3-A3DB-91C303614642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AE7AF-A142-46DB-A9CB-1EFA4BC31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74771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>
                  <a:gd name="T0" fmla="*/ 50692 w 596"/>
                  <a:gd name="T1" fmla="*/ 1124303 h 666"/>
                  <a:gd name="T2" fmla="*/ 18148 w 596"/>
                  <a:gd name="T3" fmla="*/ 1035480 h 666"/>
                  <a:gd name="T4" fmla="*/ 0 w 596"/>
                  <a:gd name="T5" fmla="*/ 877410 h 666"/>
                  <a:gd name="T6" fmla="*/ 12630 w 596"/>
                  <a:gd name="T7" fmla="*/ 674645 h 666"/>
                  <a:gd name="T8" fmla="*/ 78352 w 596"/>
                  <a:gd name="T9" fmla="*/ 458988 h 666"/>
                  <a:gd name="T10" fmla="*/ 215304 w 596"/>
                  <a:gd name="T11" fmla="*/ 254845 h 666"/>
                  <a:gd name="T12" fmla="*/ 445083 w 596"/>
                  <a:gd name="T13" fmla="*/ 94030 h 666"/>
                  <a:gd name="T14" fmla="*/ 773158 w 596"/>
                  <a:gd name="T15" fmla="*/ 5510 h 666"/>
                  <a:gd name="T16" fmla="*/ 1190378 w 596"/>
                  <a:gd name="T17" fmla="*/ 27394 h 666"/>
                  <a:gd name="T18" fmla="*/ 1516556 w 596"/>
                  <a:gd name="T19" fmla="*/ 207191 h 666"/>
                  <a:gd name="T20" fmla="*/ 1735101 w 596"/>
                  <a:gd name="T21" fmla="*/ 501743 h 666"/>
                  <a:gd name="T22" fmla="*/ 1851653 w 596"/>
                  <a:gd name="T23" fmla="*/ 862076 h 666"/>
                  <a:gd name="T24" fmla="*/ 1863919 w 596"/>
                  <a:gd name="T25" fmla="*/ 1242655 h 666"/>
                  <a:gd name="T26" fmla="*/ 1773138 w 596"/>
                  <a:gd name="T27" fmla="*/ 1595209 h 666"/>
                  <a:gd name="T28" fmla="*/ 1587898 w 596"/>
                  <a:gd name="T29" fmla="*/ 1867646 h 666"/>
                  <a:gd name="T30" fmla="*/ 1306790 w 596"/>
                  <a:gd name="T31" fmla="*/ 2013631 h 666"/>
                  <a:gd name="T32" fmla="*/ 1218440 w 596"/>
                  <a:gd name="T33" fmla="*/ 2000750 h 666"/>
                  <a:gd name="T34" fmla="*/ 1380789 w 596"/>
                  <a:gd name="T35" fmla="*/ 1874543 h 666"/>
                  <a:gd name="T36" fmla="*/ 1509546 w 596"/>
                  <a:gd name="T37" fmla="*/ 1652575 h 666"/>
                  <a:gd name="T38" fmla="*/ 1593550 w 596"/>
                  <a:gd name="T39" fmla="*/ 1378332 h 666"/>
                  <a:gd name="T40" fmla="*/ 1628476 w 596"/>
                  <a:gd name="T41" fmla="*/ 1079075 h 666"/>
                  <a:gd name="T42" fmla="*/ 1610342 w 596"/>
                  <a:gd name="T43" fmla="*/ 783460 h 666"/>
                  <a:gd name="T44" fmla="*/ 1519586 w 596"/>
                  <a:gd name="T45" fmla="*/ 528535 h 666"/>
                  <a:gd name="T46" fmla="*/ 1355583 w 596"/>
                  <a:gd name="T47" fmla="*/ 340257 h 666"/>
                  <a:gd name="T48" fmla="*/ 1068822 w 596"/>
                  <a:gd name="T49" fmla="*/ 227131 h 666"/>
                  <a:gd name="T50" fmla="*/ 770201 w 596"/>
                  <a:gd name="T51" fmla="*/ 185186 h 666"/>
                  <a:gd name="T52" fmla="*/ 544779 w 596"/>
                  <a:gd name="T53" fmla="*/ 215051 h 666"/>
                  <a:gd name="T54" fmla="*/ 379397 w 596"/>
                  <a:gd name="T55" fmla="*/ 306603 h 666"/>
                  <a:gd name="T56" fmla="*/ 262860 w 596"/>
                  <a:gd name="T57" fmla="*/ 452091 h 666"/>
                  <a:gd name="T58" fmla="*/ 177732 w 596"/>
                  <a:gd name="T59" fmla="*/ 624991 h 666"/>
                  <a:gd name="T60" fmla="*/ 124512 w 596"/>
                  <a:gd name="T61" fmla="*/ 825332 h 666"/>
                  <a:gd name="T62" fmla="*/ 88251 w 596"/>
                  <a:gd name="T63" fmla="*/ 1030091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79323 h 237"/>
                  <a:gd name="T4" fmla="*/ 9631 w 257"/>
                  <a:gd name="T5" fmla="*/ 159260 h 237"/>
                  <a:gd name="T6" fmla="*/ 17054 w 257"/>
                  <a:gd name="T7" fmla="*/ 238710 h 237"/>
                  <a:gd name="T8" fmla="*/ 31509 w 257"/>
                  <a:gd name="T9" fmla="*/ 313173 h 237"/>
                  <a:gd name="T10" fmla="*/ 52952 w 257"/>
                  <a:gd name="T11" fmla="*/ 379743 h 237"/>
                  <a:gd name="T12" fmla="*/ 78780 w 257"/>
                  <a:gd name="T13" fmla="*/ 449479 h 237"/>
                  <a:gd name="T14" fmla="*/ 110870 w 257"/>
                  <a:gd name="T15" fmla="*/ 513833 h 237"/>
                  <a:gd name="T16" fmla="*/ 149158 w 257"/>
                  <a:gd name="T17" fmla="*/ 567682 h 237"/>
                  <a:gd name="T18" fmla="*/ 196426 w 257"/>
                  <a:gd name="T19" fmla="*/ 618969 h 237"/>
                  <a:gd name="T20" fmla="*/ 251740 w 257"/>
                  <a:gd name="T21" fmla="*/ 662934 h 237"/>
                  <a:gd name="T22" fmla="*/ 311075 w 257"/>
                  <a:gd name="T23" fmla="*/ 698621 h 237"/>
                  <a:gd name="T24" fmla="*/ 384063 w 257"/>
                  <a:gd name="T25" fmla="*/ 726961 h 237"/>
                  <a:gd name="T26" fmla="*/ 463103 w 257"/>
                  <a:gd name="T27" fmla="*/ 745410 h 237"/>
                  <a:gd name="T28" fmla="*/ 551633 w 257"/>
                  <a:gd name="T29" fmla="*/ 755600 h 237"/>
                  <a:gd name="T30" fmla="*/ 644861 w 257"/>
                  <a:gd name="T31" fmla="*/ 752539 h 237"/>
                  <a:gd name="T32" fmla="*/ 753351 w 257"/>
                  <a:gd name="T33" fmla="*/ 739719 h 237"/>
                  <a:gd name="T34" fmla="*/ 656659 w 257"/>
                  <a:gd name="T35" fmla="*/ 723796 h 237"/>
                  <a:gd name="T36" fmla="*/ 571120 w 257"/>
                  <a:gd name="T37" fmla="*/ 701666 h 237"/>
                  <a:gd name="T38" fmla="*/ 498725 w 257"/>
                  <a:gd name="T39" fmla="*/ 675634 h 237"/>
                  <a:gd name="T40" fmla="*/ 433984 w 257"/>
                  <a:gd name="T41" fmla="*/ 650193 h 237"/>
                  <a:gd name="T42" fmla="*/ 374694 w 257"/>
                  <a:gd name="T43" fmla="*/ 614788 h 237"/>
                  <a:gd name="T44" fmla="*/ 328518 w 257"/>
                  <a:gd name="T45" fmla="*/ 580517 h 237"/>
                  <a:gd name="T46" fmla="*/ 284838 w 257"/>
                  <a:gd name="T47" fmla="*/ 539003 h 237"/>
                  <a:gd name="T48" fmla="*/ 246330 w 257"/>
                  <a:gd name="T49" fmla="*/ 493454 h 237"/>
                  <a:gd name="T50" fmla="*/ 210870 w 257"/>
                  <a:gd name="T51" fmla="*/ 449479 h 237"/>
                  <a:gd name="T52" fmla="*/ 179372 w 257"/>
                  <a:gd name="T53" fmla="*/ 398192 h 237"/>
                  <a:gd name="T54" fmla="*/ 153106 w 257"/>
                  <a:gd name="T55" fmla="*/ 341527 h 237"/>
                  <a:gd name="T56" fmla="*/ 126424 w 257"/>
                  <a:gd name="T57" fmla="*/ 280039 h 237"/>
                  <a:gd name="T58" fmla="*/ 96210 w 257"/>
                  <a:gd name="T59" fmla="*/ 220242 h 237"/>
                  <a:gd name="T60" fmla="*/ 67134 w 257"/>
                  <a:gd name="T61" fmla="*/ 149381 h 237"/>
                  <a:gd name="T62" fmla="*/ 35458 w 257"/>
                  <a:gd name="T63" fmla="*/ 76784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>
                  <a:gd name="T0" fmla="*/ 238186 w 124"/>
                  <a:gd name="T1" fmla="*/ 0 h 110"/>
                  <a:gd name="T2" fmla="*/ 383839 w 124"/>
                  <a:gd name="T3" fmla="*/ 380737 h 110"/>
                  <a:gd name="T4" fmla="*/ 371435 w 124"/>
                  <a:gd name="T5" fmla="*/ 377638 h 110"/>
                  <a:gd name="T6" fmla="*/ 331142 w 124"/>
                  <a:gd name="T7" fmla="*/ 371576 h 110"/>
                  <a:gd name="T8" fmla="*/ 275867 w 124"/>
                  <a:gd name="T9" fmla="*/ 357193 h 110"/>
                  <a:gd name="T10" fmla="*/ 211000 w 124"/>
                  <a:gd name="T11" fmla="*/ 349650 h 110"/>
                  <a:gd name="T12" fmla="*/ 140169 w 124"/>
                  <a:gd name="T13" fmla="*/ 343249 h 110"/>
                  <a:gd name="T14" fmla="*/ 77442 w 124"/>
                  <a:gd name="T15" fmla="*/ 346868 h 110"/>
                  <a:gd name="T16" fmla="*/ 28089 w 124"/>
                  <a:gd name="T17" fmla="*/ 360579 h 110"/>
                  <a:gd name="T18" fmla="*/ 0 w 124"/>
                  <a:gd name="T19" fmla="*/ 388927 h 110"/>
                  <a:gd name="T20" fmla="*/ 12574 w 124"/>
                  <a:gd name="T21" fmla="*/ 346868 h 110"/>
                  <a:gd name="T22" fmla="*/ 24747 w 124"/>
                  <a:gd name="T23" fmla="*/ 313751 h 110"/>
                  <a:gd name="T24" fmla="*/ 49728 w 124"/>
                  <a:gd name="T25" fmla="*/ 290205 h 110"/>
                  <a:gd name="T26" fmla="*/ 77442 w 124"/>
                  <a:gd name="T27" fmla="*/ 268284 h 110"/>
                  <a:gd name="T28" fmla="*/ 111086 w 124"/>
                  <a:gd name="T29" fmla="*/ 254261 h 110"/>
                  <a:gd name="T30" fmla="*/ 145753 w 124"/>
                  <a:gd name="T31" fmla="*/ 250935 h 110"/>
                  <a:gd name="T32" fmla="*/ 182905 w 124"/>
                  <a:gd name="T33" fmla="*/ 250935 h 110"/>
                  <a:gd name="T34" fmla="*/ 223170 w 124"/>
                  <a:gd name="T35" fmla="*/ 261925 h 110"/>
                  <a:gd name="T36" fmla="*/ 225690 w 124"/>
                  <a:gd name="T37" fmla="*/ 250935 h 110"/>
                  <a:gd name="T38" fmla="*/ 215725 w 124"/>
                  <a:gd name="T39" fmla="*/ 197912 h 110"/>
                  <a:gd name="T40" fmla="*/ 207656 w 124"/>
                  <a:gd name="T41" fmla="*/ 134270 h 110"/>
                  <a:gd name="T42" fmla="*/ 200934 w 124"/>
                  <a:gd name="T43" fmla="*/ 106257 h 110"/>
                  <a:gd name="T44" fmla="*/ 195479 w 124"/>
                  <a:gd name="T45" fmla="*/ 106257 h 110"/>
                  <a:gd name="T46" fmla="*/ 188534 w 124"/>
                  <a:gd name="T47" fmla="*/ 102640 h 110"/>
                  <a:gd name="T48" fmla="*/ 182905 w 124"/>
                  <a:gd name="T49" fmla="*/ 92295 h 110"/>
                  <a:gd name="T50" fmla="*/ 175964 w 124"/>
                  <a:gd name="T51" fmla="*/ 81242 h 110"/>
                  <a:gd name="T52" fmla="*/ 175964 w 124"/>
                  <a:gd name="T53" fmla="*/ 66988 h 110"/>
                  <a:gd name="T54" fmla="*/ 182905 w 124"/>
                  <a:gd name="T55" fmla="*/ 49621 h 110"/>
                  <a:gd name="T56" fmla="*/ 203421 w 124"/>
                  <a:gd name="T57" fmla="*/ 28409 h 110"/>
                  <a:gd name="T58" fmla="*/ 238186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6237 w 109"/>
                  <a:gd name="T3" fmla="*/ 2400 h 156"/>
                  <a:gd name="T4" fmla="*/ 58530 w 109"/>
                  <a:gd name="T5" fmla="*/ 14274 h 156"/>
                  <a:gd name="T6" fmla="*/ 121758 w 109"/>
                  <a:gd name="T7" fmla="*/ 35837 h 156"/>
                  <a:gd name="T8" fmla="*/ 190084 w 109"/>
                  <a:gd name="T9" fmla="*/ 70626 h 156"/>
                  <a:gd name="T10" fmla="*/ 255985 w 109"/>
                  <a:gd name="T11" fmla="*/ 130681 h 156"/>
                  <a:gd name="T12" fmla="*/ 316455 w 109"/>
                  <a:gd name="T13" fmla="*/ 210404 h 156"/>
                  <a:gd name="T14" fmla="*/ 353052 w 109"/>
                  <a:gd name="T15" fmla="*/ 320130 h 156"/>
                  <a:gd name="T16" fmla="*/ 358858 w 109"/>
                  <a:gd name="T17" fmla="*/ 462578 h 156"/>
                  <a:gd name="T18" fmla="*/ 345196 w 109"/>
                  <a:gd name="T19" fmla="*/ 462578 h 156"/>
                  <a:gd name="T20" fmla="*/ 326376 w 109"/>
                  <a:gd name="T21" fmla="*/ 462578 h 156"/>
                  <a:gd name="T22" fmla="*/ 306142 w 109"/>
                  <a:gd name="T23" fmla="*/ 462578 h 156"/>
                  <a:gd name="T24" fmla="*/ 287201 w 109"/>
                  <a:gd name="T25" fmla="*/ 457248 h 156"/>
                  <a:gd name="T26" fmla="*/ 266432 w 109"/>
                  <a:gd name="T27" fmla="*/ 453113 h 156"/>
                  <a:gd name="T28" fmla="*/ 242970 w 109"/>
                  <a:gd name="T29" fmla="*/ 445375 h 156"/>
                  <a:gd name="T30" fmla="*/ 216760 w 109"/>
                  <a:gd name="T31" fmla="*/ 430244 h 156"/>
                  <a:gd name="T32" fmla="*/ 190084 w 109"/>
                  <a:gd name="T33" fmla="*/ 411709 h 156"/>
                  <a:gd name="T34" fmla="*/ 173948 w 109"/>
                  <a:gd name="T35" fmla="*/ 373452 h 156"/>
                  <a:gd name="T36" fmla="*/ 173948 w 109"/>
                  <a:gd name="T37" fmla="*/ 328947 h 156"/>
                  <a:gd name="T38" fmla="*/ 184384 w 109"/>
                  <a:gd name="T39" fmla="*/ 285396 h 156"/>
                  <a:gd name="T40" fmla="*/ 194732 w 109"/>
                  <a:gd name="T41" fmla="*/ 237415 h 156"/>
                  <a:gd name="T42" fmla="*/ 184384 w 109"/>
                  <a:gd name="T43" fmla="*/ 183992 h 156"/>
                  <a:gd name="T44" fmla="*/ 158234 w 109"/>
                  <a:gd name="T45" fmla="*/ 128305 h 156"/>
                  <a:gd name="T46" fmla="*/ 102226 w 109"/>
                  <a:gd name="T47" fmla="*/ 67563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>
                  <a:gd name="T0" fmla="*/ 97937 w 46"/>
                  <a:gd name="T1" fmla="*/ 0 h 94"/>
                  <a:gd name="T2" fmla="*/ 63779 w 46"/>
                  <a:gd name="T3" fmla="*/ 111784 h 94"/>
                  <a:gd name="T4" fmla="*/ 48016 w 46"/>
                  <a:gd name="T5" fmla="*/ 183480 h 94"/>
                  <a:gd name="T6" fmla="*/ 35295 w 46"/>
                  <a:gd name="T7" fmla="*/ 233437 h 94"/>
                  <a:gd name="T8" fmla="*/ 0 w 46"/>
                  <a:gd name="T9" fmla="*/ 277768 h 94"/>
                  <a:gd name="T10" fmla="*/ 37832 w 46"/>
                  <a:gd name="T11" fmla="*/ 260223 h 94"/>
                  <a:gd name="T12" fmla="*/ 73349 w 46"/>
                  <a:gd name="T13" fmla="*/ 236415 h 94"/>
                  <a:gd name="T14" fmla="*/ 101833 w 46"/>
                  <a:gd name="T15" fmla="*/ 203110 h 94"/>
                  <a:gd name="T16" fmla="*/ 127543 w 46"/>
                  <a:gd name="T17" fmla="*/ 168376 h 94"/>
                  <a:gd name="T18" fmla="*/ 142810 w 46"/>
                  <a:gd name="T19" fmla="*/ 130263 h 94"/>
                  <a:gd name="T20" fmla="*/ 145944 w 46"/>
                  <a:gd name="T21" fmla="*/ 88889 h 94"/>
                  <a:gd name="T22" fmla="*/ 132592 w 46"/>
                  <a:gd name="T23" fmla="*/ 43474 h 94"/>
                  <a:gd name="T24" fmla="*/ 9793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391 w 54"/>
                  <a:gd name="T3" fmla="*/ 3236 h 40"/>
                  <a:gd name="T4" fmla="*/ 17120 w 54"/>
                  <a:gd name="T5" fmla="*/ 10514 h 40"/>
                  <a:gd name="T6" fmla="*/ 38044 w 54"/>
                  <a:gd name="T7" fmla="*/ 26883 h 40"/>
                  <a:gd name="T8" fmla="*/ 61773 w 54"/>
                  <a:gd name="T9" fmla="*/ 39958 h 40"/>
                  <a:gd name="T10" fmla="*/ 84542 w 54"/>
                  <a:gd name="T11" fmla="*/ 50463 h 40"/>
                  <a:gd name="T12" fmla="*/ 111253 w 54"/>
                  <a:gd name="T13" fmla="*/ 56691 h 40"/>
                  <a:gd name="T14" fmla="*/ 134880 w 54"/>
                  <a:gd name="T15" fmla="*/ 60487 h 40"/>
                  <a:gd name="T16" fmla="*/ 158727 w 54"/>
                  <a:gd name="T17" fmla="*/ 53228 h 40"/>
                  <a:gd name="T18" fmla="*/ 155689 w 54"/>
                  <a:gd name="T19" fmla="*/ 82935 h 40"/>
                  <a:gd name="T20" fmla="*/ 146909 w 54"/>
                  <a:gd name="T21" fmla="*/ 109796 h 40"/>
                  <a:gd name="T22" fmla="*/ 129571 w 54"/>
                  <a:gd name="T23" fmla="*/ 127555 h 40"/>
                  <a:gd name="T24" fmla="*/ 108182 w 54"/>
                  <a:gd name="T25" fmla="*/ 133371 h 40"/>
                  <a:gd name="T26" fmla="*/ 82162 w 54"/>
                  <a:gd name="T27" fmla="*/ 130273 h 40"/>
                  <a:gd name="T28" fmla="*/ 55387 w 54"/>
                  <a:gd name="T29" fmla="*/ 106515 h 40"/>
                  <a:gd name="T30" fmla="*/ 29171 w 54"/>
                  <a:gd name="T31" fmla="*/ 66330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6721 w 149"/>
                  <a:gd name="T3" fmla="*/ 283531 h 704"/>
                  <a:gd name="T4" fmla="*/ 45181 w 149"/>
                  <a:gd name="T5" fmla="*/ 642882 h 704"/>
                  <a:gd name="T6" fmla="*/ 79184 w 149"/>
                  <a:gd name="T7" fmla="*/ 1098509 h 704"/>
                  <a:gd name="T8" fmla="*/ 116862 w 149"/>
                  <a:gd name="T9" fmla="*/ 1691264 h 704"/>
                  <a:gd name="T10" fmla="*/ 163926 w 149"/>
                  <a:gd name="T11" fmla="*/ 2425315 h 704"/>
                  <a:gd name="T12" fmla="*/ 207838 w 149"/>
                  <a:gd name="T13" fmla="*/ 3212827 h 704"/>
                  <a:gd name="T14" fmla="*/ 250184 w 149"/>
                  <a:gd name="T15" fmla="*/ 4117219 h 704"/>
                  <a:gd name="T16" fmla="*/ 283122 w 149"/>
                  <a:gd name="T17" fmla="*/ 5166250 h 704"/>
                  <a:gd name="T18" fmla="*/ 317821 w 149"/>
                  <a:gd name="T19" fmla="*/ 6280944 h 704"/>
                  <a:gd name="T20" fmla="*/ 340841 w 149"/>
                  <a:gd name="T21" fmla="*/ 7565819 h 704"/>
                  <a:gd name="T22" fmla="*/ 352664 w 149"/>
                  <a:gd name="T23" fmla="*/ 8973526 h 704"/>
                  <a:gd name="T24" fmla="*/ 357833 w 149"/>
                  <a:gd name="T25" fmla="*/ 10445055 h 704"/>
                  <a:gd name="T26" fmla="*/ 340841 w 149"/>
                  <a:gd name="T27" fmla="*/ 12089205 h 704"/>
                  <a:gd name="T28" fmla="*/ 309228 w 149"/>
                  <a:gd name="T29" fmla="*/ 13829929 h 704"/>
                  <a:gd name="T30" fmla="*/ 261632 w 149"/>
                  <a:gd name="T31" fmla="*/ 15660485 h 704"/>
                  <a:gd name="T32" fmla="*/ 189772 w 149"/>
                  <a:gd name="T33" fmla="*/ 17677860 h 704"/>
                  <a:gd name="T34" fmla="*/ 109983 w 149"/>
                  <a:gd name="T35" fmla="*/ 19964292 h 704"/>
                  <a:gd name="T36" fmla="*/ 60053 w 149"/>
                  <a:gd name="T37" fmla="*/ 22080309 h 704"/>
                  <a:gd name="T38" fmla="*/ 28464 w 149"/>
                  <a:gd name="T39" fmla="*/ 24033736 h 704"/>
                  <a:gd name="T40" fmla="*/ 16721 w 149"/>
                  <a:gd name="T41" fmla="*/ 25913325 h 704"/>
                  <a:gd name="T42" fmla="*/ 16721 w 149"/>
                  <a:gd name="T43" fmla="*/ 27700230 h 704"/>
                  <a:gd name="T44" fmla="*/ 23235 w 149"/>
                  <a:gd name="T45" fmla="*/ 29360673 h 704"/>
                  <a:gd name="T46" fmla="*/ 34798 w 149"/>
                  <a:gd name="T47" fmla="*/ 30817869 h 704"/>
                  <a:gd name="T48" fmla="*/ 40012 w 149"/>
                  <a:gd name="T49" fmla="*/ 32241837 h 704"/>
                  <a:gd name="T50" fmla="*/ 116862 w 149"/>
                  <a:gd name="T51" fmla="*/ 31507558 h 704"/>
                  <a:gd name="T52" fmla="*/ 109983 w 149"/>
                  <a:gd name="T53" fmla="*/ 31143320 h 704"/>
                  <a:gd name="T54" fmla="*/ 102426 w 149"/>
                  <a:gd name="T55" fmla="*/ 30094271 h 704"/>
                  <a:gd name="T56" fmla="*/ 93842 w 149"/>
                  <a:gd name="T57" fmla="*/ 28481969 h 704"/>
                  <a:gd name="T58" fmla="*/ 100065 w 149"/>
                  <a:gd name="T59" fmla="*/ 26336403 h 704"/>
                  <a:gd name="T60" fmla="*/ 116862 w 149"/>
                  <a:gd name="T61" fmla="*/ 23771567 h 704"/>
                  <a:gd name="T62" fmla="*/ 163926 w 149"/>
                  <a:gd name="T63" fmla="*/ 20842997 h 704"/>
                  <a:gd name="T64" fmla="*/ 243587 w 149"/>
                  <a:gd name="T65" fmla="*/ 17677860 h 704"/>
                  <a:gd name="T66" fmla="*/ 366471 w 149"/>
                  <a:gd name="T67" fmla="*/ 14328136 h 704"/>
                  <a:gd name="T68" fmla="*/ 406482 w 149"/>
                  <a:gd name="T69" fmla="*/ 12778903 h 704"/>
                  <a:gd name="T70" fmla="*/ 423235 w 149"/>
                  <a:gd name="T71" fmla="*/ 10756625 h 704"/>
                  <a:gd name="T72" fmla="*/ 409328 w 149"/>
                  <a:gd name="T73" fmla="*/ 8422702 h 704"/>
                  <a:gd name="T74" fmla="*/ 371642 w 149"/>
                  <a:gd name="T75" fmla="*/ 6136270 h 704"/>
                  <a:gd name="T76" fmla="*/ 309228 w 149"/>
                  <a:gd name="T77" fmla="*/ 3897418 h 704"/>
                  <a:gd name="T78" fmla="*/ 229204 w 149"/>
                  <a:gd name="T79" fmla="*/ 2019145 h 704"/>
                  <a:gd name="T80" fmla="*/ 124370 w 149"/>
                  <a:gd name="T81" fmla="*/ 642882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983204 w 128"/>
                <a:gd name="T1" fmla="*/ 0 h 217"/>
                <a:gd name="T2" fmla="*/ 1099944 w 128"/>
                <a:gd name="T3" fmla="*/ 518055 h 217"/>
                <a:gd name="T4" fmla="*/ 1203503 w 128"/>
                <a:gd name="T5" fmla="*/ 1549390 h 217"/>
                <a:gd name="T6" fmla="*/ 1285537 w 128"/>
                <a:gd name="T7" fmla="*/ 2874819 h 217"/>
                <a:gd name="T8" fmla="*/ 1340314 w 128"/>
                <a:gd name="T9" fmla="*/ 4462991 h 217"/>
                <a:gd name="T10" fmla="*/ 1328438 w 128"/>
                <a:gd name="T11" fmla="*/ 6357221 h 217"/>
                <a:gd name="T12" fmla="*/ 1215060 w 128"/>
                <a:gd name="T13" fmla="*/ 8308875 h 217"/>
                <a:gd name="T14" fmla="*/ 983204 w 128"/>
                <a:gd name="T15" fmla="*/ 10357194 h 217"/>
                <a:gd name="T16" fmla="*/ 626095 w 128"/>
                <a:gd name="T17" fmla="*/ 12424629 h 217"/>
                <a:gd name="T18" fmla="*/ 514890 w 128"/>
                <a:gd name="T19" fmla="*/ 12193469 h 217"/>
                <a:gd name="T20" fmla="*/ 398148 w 128"/>
                <a:gd name="T21" fmla="*/ 12022417 h 217"/>
                <a:gd name="T22" fmla="*/ 274227 w 128"/>
                <a:gd name="T23" fmla="*/ 11733340 h 217"/>
                <a:gd name="T24" fmla="*/ 166083 w 128"/>
                <a:gd name="T25" fmla="*/ 11502197 h 217"/>
                <a:gd name="T26" fmla="*/ 82062 w 128"/>
                <a:gd name="T27" fmla="*/ 11222245 h 217"/>
                <a:gd name="T28" fmla="*/ 21371 w 128"/>
                <a:gd name="T29" fmla="*/ 10875239 h 217"/>
                <a:gd name="T30" fmla="*/ 0 w 128"/>
                <a:gd name="T31" fmla="*/ 10473057 h 217"/>
                <a:gd name="T32" fmla="*/ 12887 w 128"/>
                <a:gd name="T33" fmla="*/ 10183970 h 217"/>
                <a:gd name="T34" fmla="*/ 136084 w 128"/>
                <a:gd name="T35" fmla="*/ 9781677 h 217"/>
                <a:gd name="T36" fmla="*/ 302366 w 128"/>
                <a:gd name="T37" fmla="*/ 9231313 h 217"/>
                <a:gd name="T38" fmla="*/ 481510 w 128"/>
                <a:gd name="T39" fmla="*/ 8597961 h 217"/>
                <a:gd name="T40" fmla="*/ 659468 w 128"/>
                <a:gd name="T41" fmla="*/ 7675448 h 217"/>
                <a:gd name="T42" fmla="*/ 825444 w 128"/>
                <a:gd name="T43" fmla="*/ 6414414 h 217"/>
                <a:gd name="T44" fmla="*/ 953816 w 128"/>
                <a:gd name="T45" fmla="*/ 4749914 h 217"/>
                <a:gd name="T46" fmla="*/ 1015732 w 128"/>
                <a:gd name="T47" fmla="*/ 2643649 h 217"/>
                <a:gd name="T48" fmla="*/ 983204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4825559 w 117"/>
                <a:gd name="T1" fmla="*/ 0 h 132"/>
                <a:gd name="T2" fmla="*/ 0 w 117"/>
                <a:gd name="T3" fmla="*/ 7200739 h 132"/>
                <a:gd name="T4" fmla="*/ 190149 w 117"/>
                <a:gd name="T5" fmla="*/ 7461050 h 132"/>
                <a:gd name="T6" fmla="*/ 891520 w 117"/>
                <a:gd name="T7" fmla="*/ 8368556 h 132"/>
                <a:gd name="T8" fmla="*/ 1868772 w 117"/>
                <a:gd name="T9" fmla="*/ 10398894 h 132"/>
                <a:gd name="T10" fmla="*/ 2957564 w 117"/>
                <a:gd name="T11" fmla="*/ 13520686 h 132"/>
                <a:gd name="T12" fmla="*/ 4250245 w 117"/>
                <a:gd name="T13" fmla="*/ 17857680 h 132"/>
                <a:gd name="T14" fmla="*/ 5401907 w 117"/>
                <a:gd name="T15" fmla="*/ 23030876 h 132"/>
                <a:gd name="T16" fmla="*/ 6567030 w 117"/>
                <a:gd name="T17" fmla="*/ 29648683 h 132"/>
                <a:gd name="T18" fmla="*/ 7457809 w 117"/>
                <a:gd name="T19" fmla="*/ 38017239 h 132"/>
                <a:gd name="T20" fmla="*/ 7520736 w 117"/>
                <a:gd name="T21" fmla="*/ 34569044 h 132"/>
                <a:gd name="T22" fmla="*/ 7395704 w 117"/>
                <a:gd name="T23" fmla="*/ 30816500 h 132"/>
                <a:gd name="T24" fmla="*/ 6945329 w 117"/>
                <a:gd name="T25" fmla="*/ 25896139 h 132"/>
                <a:gd name="T26" fmla="*/ 6376139 w 117"/>
                <a:gd name="T27" fmla="*/ 21306493 h 132"/>
                <a:gd name="T28" fmla="*/ 5717079 w 117"/>
                <a:gd name="T29" fmla="*/ 16710760 h 132"/>
                <a:gd name="T30" fmla="*/ 5013711 w 117"/>
                <a:gd name="T31" fmla="*/ 12937926 h 132"/>
                <a:gd name="T32" fmla="*/ 4313118 w 117"/>
                <a:gd name="T33" fmla="*/ 10398894 h 132"/>
                <a:gd name="T34" fmla="*/ 3716244 w 117"/>
                <a:gd name="T35" fmla="*/ 9183738 h 132"/>
                <a:gd name="T36" fmla="*/ 4438149 w 117"/>
                <a:gd name="T37" fmla="*/ 8368556 h 132"/>
                <a:gd name="T38" fmla="*/ 5078920 w 117"/>
                <a:gd name="T39" fmla="*/ 8017565 h 132"/>
                <a:gd name="T40" fmla="*/ 5717079 w 117"/>
                <a:gd name="T41" fmla="*/ 7461050 h 132"/>
                <a:gd name="T42" fmla="*/ 6313953 w 117"/>
                <a:gd name="T43" fmla="*/ 7200739 h 132"/>
                <a:gd name="T44" fmla="*/ 6757461 w 117"/>
                <a:gd name="T45" fmla="*/ 6876596 h 132"/>
                <a:gd name="T46" fmla="*/ 7009787 w 117"/>
                <a:gd name="T47" fmla="*/ 6319947 h 132"/>
                <a:gd name="T48" fmla="*/ 7269901 w 117"/>
                <a:gd name="T49" fmla="*/ 6061330 h 132"/>
                <a:gd name="T50" fmla="*/ 7332859 w 117"/>
                <a:gd name="T51" fmla="*/ 6061330 h 132"/>
                <a:gd name="T52" fmla="*/ 4825559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1712421 w 29"/>
                <a:gd name="T1" fmla="*/ 0 h 77"/>
                <a:gd name="T2" fmla="*/ 1358127 w 29"/>
                <a:gd name="T3" fmla="*/ 0 h 77"/>
                <a:gd name="T4" fmla="*/ 944784 w 29"/>
                <a:gd name="T5" fmla="*/ 1284939 h 77"/>
                <a:gd name="T6" fmla="*/ 531441 w 29"/>
                <a:gd name="T7" fmla="*/ 2933864 h 77"/>
                <a:gd name="T8" fmla="*/ 236196 w 29"/>
                <a:gd name="T9" fmla="*/ 6220811 h 77"/>
                <a:gd name="T10" fmla="*/ 59049 w 29"/>
                <a:gd name="T11" fmla="*/ 9795916 h 77"/>
                <a:gd name="T12" fmla="*/ 0 w 29"/>
                <a:gd name="T13" fmla="*/ 14370553 h 77"/>
                <a:gd name="T14" fmla="*/ 177147 w 29"/>
                <a:gd name="T15" fmla="*/ 19592327 h 77"/>
                <a:gd name="T16" fmla="*/ 649539 w 29"/>
                <a:gd name="T17" fmla="*/ 25061784 h 77"/>
                <a:gd name="T18" fmla="*/ 885735 w 29"/>
                <a:gd name="T19" fmla="*/ 17302175 h 77"/>
                <a:gd name="T20" fmla="*/ 1121931 w 29"/>
                <a:gd name="T21" fmla="*/ 12080436 h 77"/>
                <a:gd name="T22" fmla="*/ 1358127 w 29"/>
                <a:gd name="T23" fmla="*/ 7144564 h 77"/>
                <a:gd name="T24" fmla="*/ 1712421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42427 h 237"/>
                <a:gd name="T4" fmla="*/ 51221 w 257"/>
                <a:gd name="T5" fmla="*/ 480715 h 237"/>
                <a:gd name="T6" fmla="*/ 101755 w 257"/>
                <a:gd name="T7" fmla="*/ 721886 h 237"/>
                <a:gd name="T8" fmla="*/ 187339 w 257"/>
                <a:gd name="T9" fmla="*/ 941769 h 237"/>
                <a:gd name="T10" fmla="*/ 309079 w 257"/>
                <a:gd name="T11" fmla="*/ 1146131 h 237"/>
                <a:gd name="T12" fmla="*/ 464169 w 257"/>
                <a:gd name="T13" fmla="*/ 1356211 h 237"/>
                <a:gd name="T14" fmla="*/ 651121 w 257"/>
                <a:gd name="T15" fmla="*/ 1548303 h 237"/>
                <a:gd name="T16" fmla="*/ 870549 w 257"/>
                <a:gd name="T17" fmla="*/ 1709819 h 237"/>
                <a:gd name="T18" fmla="*/ 1147533 w 257"/>
                <a:gd name="T19" fmla="*/ 1865183 h 237"/>
                <a:gd name="T20" fmla="*/ 1467733 w 257"/>
                <a:gd name="T21" fmla="*/ 1998330 h 237"/>
                <a:gd name="T22" fmla="*/ 1810782 w 257"/>
                <a:gd name="T23" fmla="*/ 2105838 h 237"/>
                <a:gd name="T24" fmla="*/ 2233537 w 257"/>
                <a:gd name="T25" fmla="*/ 2190775 h 237"/>
                <a:gd name="T26" fmla="*/ 2697656 w 257"/>
                <a:gd name="T27" fmla="*/ 2248904 h 237"/>
                <a:gd name="T28" fmla="*/ 3208615 w 257"/>
                <a:gd name="T29" fmla="*/ 2279637 h 237"/>
                <a:gd name="T30" fmla="*/ 3755209 w 257"/>
                <a:gd name="T31" fmla="*/ 2267247 h 237"/>
                <a:gd name="T32" fmla="*/ 4387352 w 257"/>
                <a:gd name="T33" fmla="*/ 2229307 h 237"/>
                <a:gd name="T34" fmla="*/ 3825850 w 257"/>
                <a:gd name="T35" fmla="*/ 2182623 h 237"/>
                <a:gd name="T36" fmla="*/ 3329700 w 257"/>
                <a:gd name="T37" fmla="*/ 2113950 h 237"/>
                <a:gd name="T38" fmla="*/ 2897809 w 257"/>
                <a:gd name="T39" fmla="*/ 2037178 h 237"/>
                <a:gd name="T40" fmla="*/ 2525251 w 257"/>
                <a:gd name="T41" fmla="*/ 1960318 h 237"/>
                <a:gd name="T42" fmla="*/ 2183249 w 257"/>
                <a:gd name="T43" fmla="*/ 1857223 h 237"/>
                <a:gd name="T44" fmla="*/ 1912537 w 257"/>
                <a:gd name="T45" fmla="*/ 1748071 h 237"/>
                <a:gd name="T46" fmla="*/ 1655726 w 257"/>
                <a:gd name="T47" fmla="*/ 1625078 h 237"/>
                <a:gd name="T48" fmla="*/ 1436626 w 257"/>
                <a:gd name="T49" fmla="*/ 1491940 h 237"/>
                <a:gd name="T50" fmla="*/ 1229958 w 257"/>
                <a:gd name="T51" fmla="*/ 1356211 h 237"/>
                <a:gd name="T52" fmla="*/ 1043003 w 257"/>
                <a:gd name="T53" fmla="*/ 1202802 h 237"/>
                <a:gd name="T54" fmla="*/ 889640 w 257"/>
                <a:gd name="T55" fmla="*/ 1030807 h 237"/>
                <a:gd name="T56" fmla="*/ 733954 w 257"/>
                <a:gd name="T57" fmla="*/ 844867 h 237"/>
                <a:gd name="T58" fmla="*/ 561494 w 257"/>
                <a:gd name="T59" fmla="*/ 665008 h 237"/>
                <a:gd name="T60" fmla="*/ 393615 w 257"/>
                <a:gd name="T61" fmla="*/ 453165 h 237"/>
                <a:gd name="T62" fmla="*/ 206277 w 257"/>
                <a:gd name="T63" fmla="*/ 230144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1373771 w 124"/>
                <a:gd name="T1" fmla="*/ 0 h 110"/>
                <a:gd name="T2" fmla="*/ 2209459 w 124"/>
                <a:gd name="T3" fmla="*/ 1148549 h 110"/>
                <a:gd name="T4" fmla="*/ 2135909 w 124"/>
                <a:gd name="T5" fmla="*/ 1135251 h 110"/>
                <a:gd name="T6" fmla="*/ 1907089 w 124"/>
                <a:gd name="T7" fmla="*/ 1114927 h 110"/>
                <a:gd name="T8" fmla="*/ 1587364 w 124"/>
                <a:gd name="T9" fmla="*/ 1071943 h 110"/>
                <a:gd name="T10" fmla="*/ 1212902 w 124"/>
                <a:gd name="T11" fmla="*/ 1051618 h 110"/>
                <a:gd name="T12" fmla="*/ 802584 w 124"/>
                <a:gd name="T13" fmla="*/ 1029952 h 110"/>
                <a:gd name="T14" fmla="*/ 447994 w 124"/>
                <a:gd name="T15" fmla="*/ 1043786 h 110"/>
                <a:gd name="T16" fmla="*/ 160609 w 124"/>
                <a:gd name="T17" fmla="*/ 1085239 h 110"/>
                <a:gd name="T18" fmla="*/ 0 w 124"/>
                <a:gd name="T19" fmla="*/ 1170213 h 110"/>
                <a:gd name="T20" fmla="*/ 72885 w 124"/>
                <a:gd name="T21" fmla="*/ 1043786 h 110"/>
                <a:gd name="T22" fmla="*/ 141096 w 124"/>
                <a:gd name="T23" fmla="*/ 946858 h 110"/>
                <a:gd name="T24" fmla="*/ 286331 w 124"/>
                <a:gd name="T25" fmla="*/ 870570 h 110"/>
                <a:gd name="T26" fmla="*/ 447994 w 124"/>
                <a:gd name="T27" fmla="*/ 807178 h 110"/>
                <a:gd name="T28" fmla="*/ 641962 w 124"/>
                <a:gd name="T29" fmla="*/ 765839 h 110"/>
                <a:gd name="T30" fmla="*/ 837700 w 124"/>
                <a:gd name="T31" fmla="*/ 752025 h 110"/>
                <a:gd name="T32" fmla="*/ 1051271 w 124"/>
                <a:gd name="T33" fmla="*/ 752025 h 110"/>
                <a:gd name="T34" fmla="*/ 1285693 w 124"/>
                <a:gd name="T35" fmla="*/ 786854 h 110"/>
                <a:gd name="T36" fmla="*/ 1298074 w 124"/>
                <a:gd name="T37" fmla="*/ 752025 h 110"/>
                <a:gd name="T38" fmla="*/ 1245260 w 124"/>
                <a:gd name="T39" fmla="*/ 597240 h 110"/>
                <a:gd name="T40" fmla="*/ 1192242 w 124"/>
                <a:gd name="T41" fmla="*/ 404356 h 110"/>
                <a:gd name="T42" fmla="*/ 1157126 w 124"/>
                <a:gd name="T43" fmla="*/ 319387 h 110"/>
                <a:gd name="T44" fmla="*/ 1125063 w 124"/>
                <a:gd name="T45" fmla="*/ 319387 h 110"/>
                <a:gd name="T46" fmla="*/ 1084638 w 124"/>
                <a:gd name="T47" fmla="*/ 306212 h 110"/>
                <a:gd name="T48" fmla="*/ 1051271 w 124"/>
                <a:gd name="T49" fmla="*/ 278063 h 110"/>
                <a:gd name="T50" fmla="*/ 1019232 w 124"/>
                <a:gd name="T51" fmla="*/ 244971 h 110"/>
                <a:gd name="T52" fmla="*/ 1019232 w 124"/>
                <a:gd name="T53" fmla="*/ 201449 h 110"/>
                <a:gd name="T54" fmla="*/ 1051271 w 124"/>
                <a:gd name="T55" fmla="*/ 146213 h 110"/>
                <a:gd name="T56" fmla="*/ 1177035 w 124"/>
                <a:gd name="T57" fmla="*/ 84942 h 110"/>
                <a:gd name="T58" fmla="*/ 1373771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580365 w 46"/>
                <a:gd name="T1" fmla="*/ 0 h 94"/>
                <a:gd name="T2" fmla="*/ 371382 w 46"/>
                <a:gd name="T3" fmla="*/ 332352 h 94"/>
                <a:gd name="T4" fmla="*/ 279678 w 46"/>
                <a:gd name="T5" fmla="*/ 544390 h 94"/>
                <a:gd name="T6" fmla="*/ 204370 w 46"/>
                <a:gd name="T7" fmla="*/ 692786 h 94"/>
                <a:gd name="T8" fmla="*/ 0 w 46"/>
                <a:gd name="T9" fmla="*/ 823809 h 94"/>
                <a:gd name="T10" fmla="*/ 224732 w 46"/>
                <a:gd name="T11" fmla="*/ 769790 h 94"/>
                <a:gd name="T12" fmla="*/ 433864 w 46"/>
                <a:gd name="T13" fmla="*/ 699729 h 94"/>
                <a:gd name="T14" fmla="*/ 600914 w 46"/>
                <a:gd name="T15" fmla="*/ 604184 h 94"/>
                <a:gd name="T16" fmla="*/ 747835 w 46"/>
                <a:gd name="T17" fmla="*/ 499133 h 94"/>
                <a:gd name="T18" fmla="*/ 838472 w 46"/>
                <a:gd name="T19" fmla="*/ 384589 h 94"/>
                <a:gd name="T20" fmla="*/ 860043 w 46"/>
                <a:gd name="T21" fmla="*/ 260958 h 94"/>
                <a:gd name="T22" fmla="*/ 781890 w 46"/>
                <a:gd name="T23" fmla="*/ 130991 h 94"/>
                <a:gd name="T24" fmla="*/ 580365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98683 w 149"/>
                <a:gd name="T3" fmla="*/ 842692 h 704"/>
                <a:gd name="T4" fmla="*/ 260285 w 149"/>
                <a:gd name="T5" fmla="*/ 1946989 h 704"/>
                <a:gd name="T6" fmla="*/ 456640 w 149"/>
                <a:gd name="T7" fmla="*/ 3308844 h 704"/>
                <a:gd name="T8" fmla="*/ 667636 w 149"/>
                <a:gd name="T9" fmla="*/ 5124024 h 704"/>
                <a:gd name="T10" fmla="*/ 946806 w 149"/>
                <a:gd name="T11" fmla="*/ 7333841 h 704"/>
                <a:gd name="T12" fmla="*/ 1192523 w 149"/>
                <a:gd name="T13" fmla="*/ 9709506 h 704"/>
                <a:gd name="T14" fmla="*/ 1433297 w 149"/>
                <a:gd name="T15" fmla="*/ 12475063 h 704"/>
                <a:gd name="T16" fmla="*/ 1630610 w 149"/>
                <a:gd name="T17" fmla="*/ 15652098 h 704"/>
                <a:gd name="T18" fmla="*/ 1822262 w 149"/>
                <a:gd name="T19" fmla="*/ 19001149 h 704"/>
                <a:gd name="T20" fmla="*/ 1958213 w 149"/>
                <a:gd name="T21" fmla="*/ 22854581 h 704"/>
                <a:gd name="T22" fmla="*/ 2019482 w 149"/>
                <a:gd name="T23" fmla="*/ 27137484 h 704"/>
                <a:gd name="T24" fmla="*/ 2052167 w 149"/>
                <a:gd name="T25" fmla="*/ 31591529 h 704"/>
                <a:gd name="T26" fmla="*/ 1958213 w 149"/>
                <a:gd name="T27" fmla="*/ 36587965 h 704"/>
                <a:gd name="T28" fmla="*/ 1773351 w 149"/>
                <a:gd name="T29" fmla="*/ 41856775 h 704"/>
                <a:gd name="T30" fmla="*/ 1501740 w 149"/>
                <a:gd name="T31" fmla="*/ 47357902 h 704"/>
                <a:gd name="T32" fmla="*/ 1094223 w 149"/>
                <a:gd name="T33" fmla="*/ 53472030 h 704"/>
                <a:gd name="T34" fmla="*/ 636718 w 149"/>
                <a:gd name="T35" fmla="*/ 60377862 h 704"/>
                <a:gd name="T36" fmla="*/ 339404 w 149"/>
                <a:gd name="T37" fmla="*/ 66789720 h 704"/>
                <a:gd name="T38" fmla="*/ 161599 w 149"/>
                <a:gd name="T39" fmla="*/ 72719963 h 704"/>
                <a:gd name="T40" fmla="*/ 98683 w 149"/>
                <a:gd name="T41" fmla="*/ 78404961 h 704"/>
                <a:gd name="T42" fmla="*/ 98683 w 149"/>
                <a:gd name="T43" fmla="*/ 83831560 h 704"/>
                <a:gd name="T44" fmla="*/ 128680 w 149"/>
                <a:gd name="T45" fmla="*/ 88789262 h 704"/>
                <a:gd name="T46" fmla="*/ 197365 w 149"/>
                <a:gd name="T47" fmla="*/ 93240102 h 704"/>
                <a:gd name="T48" fmla="*/ 229019 w 149"/>
                <a:gd name="T49" fmla="*/ 97526315 h 704"/>
                <a:gd name="T50" fmla="*/ 667636 w 149"/>
                <a:gd name="T51" fmla="*/ 95316992 h 704"/>
                <a:gd name="T52" fmla="*/ 636718 w 149"/>
                <a:gd name="T53" fmla="*/ 94212691 h 704"/>
                <a:gd name="T54" fmla="*/ 587841 w 149"/>
                <a:gd name="T55" fmla="*/ 90995308 h 704"/>
                <a:gd name="T56" fmla="*/ 536387 w 149"/>
                <a:gd name="T57" fmla="*/ 86167507 h 704"/>
                <a:gd name="T58" fmla="*/ 569362 w 149"/>
                <a:gd name="T59" fmla="*/ 79676708 h 704"/>
                <a:gd name="T60" fmla="*/ 667636 w 149"/>
                <a:gd name="T61" fmla="*/ 71917468 h 704"/>
                <a:gd name="T62" fmla="*/ 946806 w 149"/>
                <a:gd name="T63" fmla="*/ 63050664 h 704"/>
                <a:gd name="T64" fmla="*/ 1403057 w 149"/>
                <a:gd name="T65" fmla="*/ 53472030 h 704"/>
                <a:gd name="T66" fmla="*/ 2101289 w 149"/>
                <a:gd name="T67" fmla="*/ 43374615 h 704"/>
                <a:gd name="T68" fmla="*/ 2328652 w 149"/>
                <a:gd name="T69" fmla="*/ 38678247 h 704"/>
                <a:gd name="T70" fmla="*/ 2428983 w 149"/>
                <a:gd name="T71" fmla="*/ 32564086 h 704"/>
                <a:gd name="T72" fmla="*/ 2347152 w 149"/>
                <a:gd name="T73" fmla="*/ 25477476 h 704"/>
                <a:gd name="T74" fmla="*/ 2138313 w 149"/>
                <a:gd name="T75" fmla="*/ 18571997 h 704"/>
                <a:gd name="T76" fmla="*/ 1773351 w 149"/>
                <a:gd name="T77" fmla="*/ 11783083 h 704"/>
                <a:gd name="T78" fmla="*/ 1321606 w 149"/>
                <a:gd name="T79" fmla="*/ 6101844 h 704"/>
                <a:gd name="T80" fmla="*/ 716779 w 149"/>
                <a:gd name="T81" fmla="*/ 1946989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865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865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01B6AC8-1C65-4A06-AE50-DB8A8CF58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73426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59ADE44-4CA5-471F-BB10-CE6D8D999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73630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135048D-2773-4D98-BDAB-393E5C229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61950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94574D4-9E21-4461-A02A-E2F2D78D9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69252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681BE3B-BAEE-46F1-A211-663100A02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14798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4C5D14A-9803-4846-80C2-AE51B2AF1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5279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3957DF5-317D-4D77-9415-088BF2754E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29356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5DD204C-C373-4A09-B157-8F0F27E92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3892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2933032-7448-48CE-9D18-F40D8F15B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30443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3590A71-A559-42A8-95ED-577F090D2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903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A5DC4-23AE-44CC-9FFC-E46FD7F5269E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0FA68-781C-4F49-9856-0BD5D1A5D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45281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73A080C-ED7E-425F-90F0-D190FE5734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66859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6B76B-9BEF-4422-BFD1-EAC317EAB1AD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F1B70-9129-4044-A0E8-5DDBAC25C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146182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B889-ECBF-403B-AED7-2378D3AD5A75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DFF6C-4612-48DB-B4CD-04473325C9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960629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A4EBE-36FB-4E30-AAB1-A1505E5BF0A0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8176C-2D10-481C-86A6-63F1C5770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2389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ACCCE-DA09-4038-A009-45B3D911E530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9DA67-11F0-40F1-A4D5-E894D0ED76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01282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B164D-7B0C-4823-B645-D4DB4CE5E27E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343AB-6B7F-4131-B9F4-2F7A52AB3E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255490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7F47E-30C8-4EAA-8434-94EE3E618D5E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8B393-CDCA-4B2E-8010-113A1E55B6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795799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47157-5188-412B-943E-63F45CD1D54C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3070B-A108-471B-AEAB-9F40D095CC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248641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A15E9-9F4C-4796-BF1C-5E95DEA82B8B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37A67-3642-45B9-AF84-05E6DF168B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402492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228B5-B4EC-4B0C-AB60-24F3DE3AB5AB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A75A4-75DC-4890-9ECF-DB3E42BA74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74957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F0A74-BB03-4B2D-8397-CE7CE75572AB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D94B7-6AB2-45AA-85FC-D2863A2BF5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31837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3F41C-8D4C-43D8-BADE-E8F87B454308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F9298-9924-461E-8E5E-F6DABE2F85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8784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2F2CC-002B-407C-9244-3F9A2F52377F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9C5EF-8487-4607-A8B3-14A6D34DB5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632558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284DD-D1EF-4A85-867E-F3AD3975D3BD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E3C12-EC73-4D74-B542-BAF877891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45473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DB1DD-9E20-4CF3-BEDF-0E3C2069485E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472C8-BFB7-4FB8-ACB5-7396B51AB7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159772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910E1-8E2B-4CE3-B598-5011320A2482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ED5B4-1858-4109-B07D-D2DBFCD2C9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6321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9DF6C-B04A-48AB-8370-CCCC01EDA099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34A2E-F130-49DB-8137-DBDB6A9317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76118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D5434-950D-4EF5-836E-1B7A4F562E65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968C2-B371-457C-86EF-3DC9976CC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191357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ECE13-92F9-434C-88F2-B11929231F79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ACF40-0EAA-4612-9DC0-B1B5DC5B0C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181335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5A841-A8B2-4EAF-8510-3B06F296E7A5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3D91B-6DC6-4508-9365-A72691C29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90312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DB289-FE7C-438F-85C8-E688B24AA016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3AF04-6520-4603-80C2-A875B690B0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92243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27CFF-F9F3-48A4-9F67-D706BE463191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8928F-0DEA-48F3-85B0-74F2C15206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4600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FA63E-480D-4506-8688-9C5B7A0C868E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C349B-D8A8-46F5-8927-2324DA6EA9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909315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B63EA-AA2A-45B5-ACC4-27675FB5838D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94005-CEF1-4998-A64B-36F0C58337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944113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C1717-DFD7-4962-9FAE-6107D084C31F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43D38-C14C-453E-A4D9-3B6AAC3E22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872192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>
                  <a:gd name="T0" fmla="*/ 50692 w 596"/>
                  <a:gd name="T1" fmla="*/ 1124303 h 666"/>
                  <a:gd name="T2" fmla="*/ 18148 w 596"/>
                  <a:gd name="T3" fmla="*/ 1035480 h 666"/>
                  <a:gd name="T4" fmla="*/ 0 w 596"/>
                  <a:gd name="T5" fmla="*/ 877410 h 666"/>
                  <a:gd name="T6" fmla="*/ 12630 w 596"/>
                  <a:gd name="T7" fmla="*/ 674645 h 666"/>
                  <a:gd name="T8" fmla="*/ 78352 w 596"/>
                  <a:gd name="T9" fmla="*/ 458988 h 666"/>
                  <a:gd name="T10" fmla="*/ 215304 w 596"/>
                  <a:gd name="T11" fmla="*/ 254845 h 666"/>
                  <a:gd name="T12" fmla="*/ 445083 w 596"/>
                  <a:gd name="T13" fmla="*/ 94030 h 666"/>
                  <a:gd name="T14" fmla="*/ 773158 w 596"/>
                  <a:gd name="T15" fmla="*/ 5510 h 666"/>
                  <a:gd name="T16" fmla="*/ 1190378 w 596"/>
                  <a:gd name="T17" fmla="*/ 27394 h 666"/>
                  <a:gd name="T18" fmla="*/ 1516556 w 596"/>
                  <a:gd name="T19" fmla="*/ 207191 h 666"/>
                  <a:gd name="T20" fmla="*/ 1735101 w 596"/>
                  <a:gd name="T21" fmla="*/ 501743 h 666"/>
                  <a:gd name="T22" fmla="*/ 1851653 w 596"/>
                  <a:gd name="T23" fmla="*/ 862076 h 666"/>
                  <a:gd name="T24" fmla="*/ 1863919 w 596"/>
                  <a:gd name="T25" fmla="*/ 1242655 h 666"/>
                  <a:gd name="T26" fmla="*/ 1773138 w 596"/>
                  <a:gd name="T27" fmla="*/ 1595209 h 666"/>
                  <a:gd name="T28" fmla="*/ 1587898 w 596"/>
                  <a:gd name="T29" fmla="*/ 1867646 h 666"/>
                  <a:gd name="T30" fmla="*/ 1306790 w 596"/>
                  <a:gd name="T31" fmla="*/ 2013631 h 666"/>
                  <a:gd name="T32" fmla="*/ 1218440 w 596"/>
                  <a:gd name="T33" fmla="*/ 2000750 h 666"/>
                  <a:gd name="T34" fmla="*/ 1380789 w 596"/>
                  <a:gd name="T35" fmla="*/ 1874543 h 666"/>
                  <a:gd name="T36" fmla="*/ 1509546 w 596"/>
                  <a:gd name="T37" fmla="*/ 1652575 h 666"/>
                  <a:gd name="T38" fmla="*/ 1593550 w 596"/>
                  <a:gd name="T39" fmla="*/ 1378332 h 666"/>
                  <a:gd name="T40" fmla="*/ 1628476 w 596"/>
                  <a:gd name="T41" fmla="*/ 1079075 h 666"/>
                  <a:gd name="T42" fmla="*/ 1610342 w 596"/>
                  <a:gd name="T43" fmla="*/ 783460 h 666"/>
                  <a:gd name="T44" fmla="*/ 1519586 w 596"/>
                  <a:gd name="T45" fmla="*/ 528535 h 666"/>
                  <a:gd name="T46" fmla="*/ 1355583 w 596"/>
                  <a:gd name="T47" fmla="*/ 340257 h 666"/>
                  <a:gd name="T48" fmla="*/ 1068822 w 596"/>
                  <a:gd name="T49" fmla="*/ 227131 h 666"/>
                  <a:gd name="T50" fmla="*/ 770201 w 596"/>
                  <a:gd name="T51" fmla="*/ 185186 h 666"/>
                  <a:gd name="T52" fmla="*/ 544779 w 596"/>
                  <a:gd name="T53" fmla="*/ 215051 h 666"/>
                  <a:gd name="T54" fmla="*/ 379397 w 596"/>
                  <a:gd name="T55" fmla="*/ 306603 h 666"/>
                  <a:gd name="T56" fmla="*/ 262860 w 596"/>
                  <a:gd name="T57" fmla="*/ 452091 h 666"/>
                  <a:gd name="T58" fmla="*/ 177732 w 596"/>
                  <a:gd name="T59" fmla="*/ 624991 h 666"/>
                  <a:gd name="T60" fmla="*/ 124512 w 596"/>
                  <a:gd name="T61" fmla="*/ 825332 h 666"/>
                  <a:gd name="T62" fmla="*/ 88251 w 596"/>
                  <a:gd name="T63" fmla="*/ 1030091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79323 h 237"/>
                  <a:gd name="T4" fmla="*/ 9631 w 257"/>
                  <a:gd name="T5" fmla="*/ 159260 h 237"/>
                  <a:gd name="T6" fmla="*/ 17054 w 257"/>
                  <a:gd name="T7" fmla="*/ 238710 h 237"/>
                  <a:gd name="T8" fmla="*/ 31509 w 257"/>
                  <a:gd name="T9" fmla="*/ 313173 h 237"/>
                  <a:gd name="T10" fmla="*/ 52952 w 257"/>
                  <a:gd name="T11" fmla="*/ 379743 h 237"/>
                  <a:gd name="T12" fmla="*/ 78780 w 257"/>
                  <a:gd name="T13" fmla="*/ 449479 h 237"/>
                  <a:gd name="T14" fmla="*/ 110870 w 257"/>
                  <a:gd name="T15" fmla="*/ 513833 h 237"/>
                  <a:gd name="T16" fmla="*/ 149158 w 257"/>
                  <a:gd name="T17" fmla="*/ 567682 h 237"/>
                  <a:gd name="T18" fmla="*/ 196426 w 257"/>
                  <a:gd name="T19" fmla="*/ 618969 h 237"/>
                  <a:gd name="T20" fmla="*/ 251740 w 257"/>
                  <a:gd name="T21" fmla="*/ 662934 h 237"/>
                  <a:gd name="T22" fmla="*/ 311075 w 257"/>
                  <a:gd name="T23" fmla="*/ 698621 h 237"/>
                  <a:gd name="T24" fmla="*/ 384063 w 257"/>
                  <a:gd name="T25" fmla="*/ 726961 h 237"/>
                  <a:gd name="T26" fmla="*/ 463103 w 257"/>
                  <a:gd name="T27" fmla="*/ 745410 h 237"/>
                  <a:gd name="T28" fmla="*/ 551633 w 257"/>
                  <a:gd name="T29" fmla="*/ 755600 h 237"/>
                  <a:gd name="T30" fmla="*/ 644861 w 257"/>
                  <a:gd name="T31" fmla="*/ 752539 h 237"/>
                  <a:gd name="T32" fmla="*/ 753351 w 257"/>
                  <a:gd name="T33" fmla="*/ 739719 h 237"/>
                  <a:gd name="T34" fmla="*/ 656659 w 257"/>
                  <a:gd name="T35" fmla="*/ 723796 h 237"/>
                  <a:gd name="T36" fmla="*/ 571120 w 257"/>
                  <a:gd name="T37" fmla="*/ 701666 h 237"/>
                  <a:gd name="T38" fmla="*/ 498725 w 257"/>
                  <a:gd name="T39" fmla="*/ 675634 h 237"/>
                  <a:gd name="T40" fmla="*/ 433984 w 257"/>
                  <a:gd name="T41" fmla="*/ 650193 h 237"/>
                  <a:gd name="T42" fmla="*/ 374694 w 257"/>
                  <a:gd name="T43" fmla="*/ 614788 h 237"/>
                  <a:gd name="T44" fmla="*/ 328518 w 257"/>
                  <a:gd name="T45" fmla="*/ 580517 h 237"/>
                  <a:gd name="T46" fmla="*/ 284838 w 257"/>
                  <a:gd name="T47" fmla="*/ 539003 h 237"/>
                  <a:gd name="T48" fmla="*/ 246330 w 257"/>
                  <a:gd name="T49" fmla="*/ 493454 h 237"/>
                  <a:gd name="T50" fmla="*/ 210870 w 257"/>
                  <a:gd name="T51" fmla="*/ 449479 h 237"/>
                  <a:gd name="T52" fmla="*/ 179372 w 257"/>
                  <a:gd name="T53" fmla="*/ 398192 h 237"/>
                  <a:gd name="T54" fmla="*/ 153106 w 257"/>
                  <a:gd name="T55" fmla="*/ 341527 h 237"/>
                  <a:gd name="T56" fmla="*/ 126424 w 257"/>
                  <a:gd name="T57" fmla="*/ 280039 h 237"/>
                  <a:gd name="T58" fmla="*/ 96210 w 257"/>
                  <a:gd name="T59" fmla="*/ 220242 h 237"/>
                  <a:gd name="T60" fmla="*/ 67134 w 257"/>
                  <a:gd name="T61" fmla="*/ 149381 h 237"/>
                  <a:gd name="T62" fmla="*/ 35458 w 257"/>
                  <a:gd name="T63" fmla="*/ 76784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>
                  <a:gd name="T0" fmla="*/ 238186 w 124"/>
                  <a:gd name="T1" fmla="*/ 0 h 110"/>
                  <a:gd name="T2" fmla="*/ 383839 w 124"/>
                  <a:gd name="T3" fmla="*/ 380737 h 110"/>
                  <a:gd name="T4" fmla="*/ 371435 w 124"/>
                  <a:gd name="T5" fmla="*/ 377638 h 110"/>
                  <a:gd name="T6" fmla="*/ 331142 w 124"/>
                  <a:gd name="T7" fmla="*/ 371576 h 110"/>
                  <a:gd name="T8" fmla="*/ 275867 w 124"/>
                  <a:gd name="T9" fmla="*/ 357193 h 110"/>
                  <a:gd name="T10" fmla="*/ 211000 w 124"/>
                  <a:gd name="T11" fmla="*/ 349650 h 110"/>
                  <a:gd name="T12" fmla="*/ 140169 w 124"/>
                  <a:gd name="T13" fmla="*/ 343249 h 110"/>
                  <a:gd name="T14" fmla="*/ 77442 w 124"/>
                  <a:gd name="T15" fmla="*/ 346868 h 110"/>
                  <a:gd name="T16" fmla="*/ 28089 w 124"/>
                  <a:gd name="T17" fmla="*/ 360579 h 110"/>
                  <a:gd name="T18" fmla="*/ 0 w 124"/>
                  <a:gd name="T19" fmla="*/ 388927 h 110"/>
                  <a:gd name="T20" fmla="*/ 12574 w 124"/>
                  <a:gd name="T21" fmla="*/ 346868 h 110"/>
                  <a:gd name="T22" fmla="*/ 24747 w 124"/>
                  <a:gd name="T23" fmla="*/ 313751 h 110"/>
                  <a:gd name="T24" fmla="*/ 49728 w 124"/>
                  <a:gd name="T25" fmla="*/ 290205 h 110"/>
                  <a:gd name="T26" fmla="*/ 77442 w 124"/>
                  <a:gd name="T27" fmla="*/ 268284 h 110"/>
                  <a:gd name="T28" fmla="*/ 111086 w 124"/>
                  <a:gd name="T29" fmla="*/ 254261 h 110"/>
                  <a:gd name="T30" fmla="*/ 145753 w 124"/>
                  <a:gd name="T31" fmla="*/ 250935 h 110"/>
                  <a:gd name="T32" fmla="*/ 182905 w 124"/>
                  <a:gd name="T33" fmla="*/ 250935 h 110"/>
                  <a:gd name="T34" fmla="*/ 223170 w 124"/>
                  <a:gd name="T35" fmla="*/ 261925 h 110"/>
                  <a:gd name="T36" fmla="*/ 225690 w 124"/>
                  <a:gd name="T37" fmla="*/ 250935 h 110"/>
                  <a:gd name="T38" fmla="*/ 215725 w 124"/>
                  <a:gd name="T39" fmla="*/ 197912 h 110"/>
                  <a:gd name="T40" fmla="*/ 207656 w 124"/>
                  <a:gd name="T41" fmla="*/ 134270 h 110"/>
                  <a:gd name="T42" fmla="*/ 200934 w 124"/>
                  <a:gd name="T43" fmla="*/ 106257 h 110"/>
                  <a:gd name="T44" fmla="*/ 195479 w 124"/>
                  <a:gd name="T45" fmla="*/ 106257 h 110"/>
                  <a:gd name="T46" fmla="*/ 188534 w 124"/>
                  <a:gd name="T47" fmla="*/ 102640 h 110"/>
                  <a:gd name="T48" fmla="*/ 182905 w 124"/>
                  <a:gd name="T49" fmla="*/ 92295 h 110"/>
                  <a:gd name="T50" fmla="*/ 175964 w 124"/>
                  <a:gd name="T51" fmla="*/ 81242 h 110"/>
                  <a:gd name="T52" fmla="*/ 175964 w 124"/>
                  <a:gd name="T53" fmla="*/ 66988 h 110"/>
                  <a:gd name="T54" fmla="*/ 182905 w 124"/>
                  <a:gd name="T55" fmla="*/ 49621 h 110"/>
                  <a:gd name="T56" fmla="*/ 203421 w 124"/>
                  <a:gd name="T57" fmla="*/ 28409 h 110"/>
                  <a:gd name="T58" fmla="*/ 238186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6237 w 109"/>
                  <a:gd name="T3" fmla="*/ 2400 h 156"/>
                  <a:gd name="T4" fmla="*/ 58530 w 109"/>
                  <a:gd name="T5" fmla="*/ 14274 h 156"/>
                  <a:gd name="T6" fmla="*/ 121758 w 109"/>
                  <a:gd name="T7" fmla="*/ 35837 h 156"/>
                  <a:gd name="T8" fmla="*/ 190084 w 109"/>
                  <a:gd name="T9" fmla="*/ 70626 h 156"/>
                  <a:gd name="T10" fmla="*/ 255985 w 109"/>
                  <a:gd name="T11" fmla="*/ 130681 h 156"/>
                  <a:gd name="T12" fmla="*/ 316455 w 109"/>
                  <a:gd name="T13" fmla="*/ 210404 h 156"/>
                  <a:gd name="T14" fmla="*/ 353052 w 109"/>
                  <a:gd name="T15" fmla="*/ 320130 h 156"/>
                  <a:gd name="T16" fmla="*/ 358858 w 109"/>
                  <a:gd name="T17" fmla="*/ 462578 h 156"/>
                  <a:gd name="T18" fmla="*/ 345196 w 109"/>
                  <a:gd name="T19" fmla="*/ 462578 h 156"/>
                  <a:gd name="T20" fmla="*/ 326376 w 109"/>
                  <a:gd name="T21" fmla="*/ 462578 h 156"/>
                  <a:gd name="T22" fmla="*/ 306142 w 109"/>
                  <a:gd name="T23" fmla="*/ 462578 h 156"/>
                  <a:gd name="T24" fmla="*/ 287201 w 109"/>
                  <a:gd name="T25" fmla="*/ 457248 h 156"/>
                  <a:gd name="T26" fmla="*/ 266432 w 109"/>
                  <a:gd name="T27" fmla="*/ 453113 h 156"/>
                  <a:gd name="T28" fmla="*/ 242970 w 109"/>
                  <a:gd name="T29" fmla="*/ 445375 h 156"/>
                  <a:gd name="T30" fmla="*/ 216760 w 109"/>
                  <a:gd name="T31" fmla="*/ 430244 h 156"/>
                  <a:gd name="T32" fmla="*/ 190084 w 109"/>
                  <a:gd name="T33" fmla="*/ 411709 h 156"/>
                  <a:gd name="T34" fmla="*/ 173948 w 109"/>
                  <a:gd name="T35" fmla="*/ 373452 h 156"/>
                  <a:gd name="T36" fmla="*/ 173948 w 109"/>
                  <a:gd name="T37" fmla="*/ 328947 h 156"/>
                  <a:gd name="T38" fmla="*/ 184384 w 109"/>
                  <a:gd name="T39" fmla="*/ 285396 h 156"/>
                  <a:gd name="T40" fmla="*/ 194732 w 109"/>
                  <a:gd name="T41" fmla="*/ 237415 h 156"/>
                  <a:gd name="T42" fmla="*/ 184384 w 109"/>
                  <a:gd name="T43" fmla="*/ 183992 h 156"/>
                  <a:gd name="T44" fmla="*/ 158234 w 109"/>
                  <a:gd name="T45" fmla="*/ 128305 h 156"/>
                  <a:gd name="T46" fmla="*/ 102226 w 109"/>
                  <a:gd name="T47" fmla="*/ 67563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>
                  <a:gd name="T0" fmla="*/ 97937 w 46"/>
                  <a:gd name="T1" fmla="*/ 0 h 94"/>
                  <a:gd name="T2" fmla="*/ 63779 w 46"/>
                  <a:gd name="T3" fmla="*/ 111784 h 94"/>
                  <a:gd name="T4" fmla="*/ 48016 w 46"/>
                  <a:gd name="T5" fmla="*/ 183480 h 94"/>
                  <a:gd name="T6" fmla="*/ 35295 w 46"/>
                  <a:gd name="T7" fmla="*/ 233437 h 94"/>
                  <a:gd name="T8" fmla="*/ 0 w 46"/>
                  <a:gd name="T9" fmla="*/ 277768 h 94"/>
                  <a:gd name="T10" fmla="*/ 37832 w 46"/>
                  <a:gd name="T11" fmla="*/ 260223 h 94"/>
                  <a:gd name="T12" fmla="*/ 73349 w 46"/>
                  <a:gd name="T13" fmla="*/ 236415 h 94"/>
                  <a:gd name="T14" fmla="*/ 101833 w 46"/>
                  <a:gd name="T15" fmla="*/ 203110 h 94"/>
                  <a:gd name="T16" fmla="*/ 127543 w 46"/>
                  <a:gd name="T17" fmla="*/ 168376 h 94"/>
                  <a:gd name="T18" fmla="*/ 142810 w 46"/>
                  <a:gd name="T19" fmla="*/ 130263 h 94"/>
                  <a:gd name="T20" fmla="*/ 145944 w 46"/>
                  <a:gd name="T21" fmla="*/ 88889 h 94"/>
                  <a:gd name="T22" fmla="*/ 132592 w 46"/>
                  <a:gd name="T23" fmla="*/ 43474 h 94"/>
                  <a:gd name="T24" fmla="*/ 9793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391 w 54"/>
                  <a:gd name="T3" fmla="*/ 3236 h 40"/>
                  <a:gd name="T4" fmla="*/ 17120 w 54"/>
                  <a:gd name="T5" fmla="*/ 10514 h 40"/>
                  <a:gd name="T6" fmla="*/ 38044 w 54"/>
                  <a:gd name="T7" fmla="*/ 26883 h 40"/>
                  <a:gd name="T8" fmla="*/ 61773 w 54"/>
                  <a:gd name="T9" fmla="*/ 39958 h 40"/>
                  <a:gd name="T10" fmla="*/ 84542 w 54"/>
                  <a:gd name="T11" fmla="*/ 50463 h 40"/>
                  <a:gd name="T12" fmla="*/ 111253 w 54"/>
                  <a:gd name="T13" fmla="*/ 56691 h 40"/>
                  <a:gd name="T14" fmla="*/ 134880 w 54"/>
                  <a:gd name="T15" fmla="*/ 60487 h 40"/>
                  <a:gd name="T16" fmla="*/ 158727 w 54"/>
                  <a:gd name="T17" fmla="*/ 53228 h 40"/>
                  <a:gd name="T18" fmla="*/ 155689 w 54"/>
                  <a:gd name="T19" fmla="*/ 82935 h 40"/>
                  <a:gd name="T20" fmla="*/ 146909 w 54"/>
                  <a:gd name="T21" fmla="*/ 109796 h 40"/>
                  <a:gd name="T22" fmla="*/ 129571 w 54"/>
                  <a:gd name="T23" fmla="*/ 127555 h 40"/>
                  <a:gd name="T24" fmla="*/ 108182 w 54"/>
                  <a:gd name="T25" fmla="*/ 133371 h 40"/>
                  <a:gd name="T26" fmla="*/ 82162 w 54"/>
                  <a:gd name="T27" fmla="*/ 130273 h 40"/>
                  <a:gd name="T28" fmla="*/ 55387 w 54"/>
                  <a:gd name="T29" fmla="*/ 106515 h 40"/>
                  <a:gd name="T30" fmla="*/ 29171 w 54"/>
                  <a:gd name="T31" fmla="*/ 66330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6721 w 149"/>
                  <a:gd name="T3" fmla="*/ 283531 h 704"/>
                  <a:gd name="T4" fmla="*/ 45181 w 149"/>
                  <a:gd name="T5" fmla="*/ 642882 h 704"/>
                  <a:gd name="T6" fmla="*/ 79184 w 149"/>
                  <a:gd name="T7" fmla="*/ 1098509 h 704"/>
                  <a:gd name="T8" fmla="*/ 116862 w 149"/>
                  <a:gd name="T9" fmla="*/ 1691264 h 704"/>
                  <a:gd name="T10" fmla="*/ 163926 w 149"/>
                  <a:gd name="T11" fmla="*/ 2425315 h 704"/>
                  <a:gd name="T12" fmla="*/ 207838 w 149"/>
                  <a:gd name="T13" fmla="*/ 3212827 h 704"/>
                  <a:gd name="T14" fmla="*/ 250184 w 149"/>
                  <a:gd name="T15" fmla="*/ 4117219 h 704"/>
                  <a:gd name="T16" fmla="*/ 283122 w 149"/>
                  <a:gd name="T17" fmla="*/ 5166250 h 704"/>
                  <a:gd name="T18" fmla="*/ 317821 w 149"/>
                  <a:gd name="T19" fmla="*/ 6280944 h 704"/>
                  <a:gd name="T20" fmla="*/ 340841 w 149"/>
                  <a:gd name="T21" fmla="*/ 7565819 h 704"/>
                  <a:gd name="T22" fmla="*/ 352664 w 149"/>
                  <a:gd name="T23" fmla="*/ 8973526 h 704"/>
                  <a:gd name="T24" fmla="*/ 357833 w 149"/>
                  <a:gd name="T25" fmla="*/ 10445055 h 704"/>
                  <a:gd name="T26" fmla="*/ 340841 w 149"/>
                  <a:gd name="T27" fmla="*/ 12089205 h 704"/>
                  <a:gd name="T28" fmla="*/ 309228 w 149"/>
                  <a:gd name="T29" fmla="*/ 13829929 h 704"/>
                  <a:gd name="T30" fmla="*/ 261632 w 149"/>
                  <a:gd name="T31" fmla="*/ 15660485 h 704"/>
                  <a:gd name="T32" fmla="*/ 189772 w 149"/>
                  <a:gd name="T33" fmla="*/ 17677860 h 704"/>
                  <a:gd name="T34" fmla="*/ 109983 w 149"/>
                  <a:gd name="T35" fmla="*/ 19964292 h 704"/>
                  <a:gd name="T36" fmla="*/ 60053 w 149"/>
                  <a:gd name="T37" fmla="*/ 22080309 h 704"/>
                  <a:gd name="T38" fmla="*/ 28464 w 149"/>
                  <a:gd name="T39" fmla="*/ 24033736 h 704"/>
                  <a:gd name="T40" fmla="*/ 16721 w 149"/>
                  <a:gd name="T41" fmla="*/ 25913325 h 704"/>
                  <a:gd name="T42" fmla="*/ 16721 w 149"/>
                  <a:gd name="T43" fmla="*/ 27700230 h 704"/>
                  <a:gd name="T44" fmla="*/ 23235 w 149"/>
                  <a:gd name="T45" fmla="*/ 29360673 h 704"/>
                  <a:gd name="T46" fmla="*/ 34798 w 149"/>
                  <a:gd name="T47" fmla="*/ 30817869 h 704"/>
                  <a:gd name="T48" fmla="*/ 40012 w 149"/>
                  <a:gd name="T49" fmla="*/ 32241837 h 704"/>
                  <a:gd name="T50" fmla="*/ 116862 w 149"/>
                  <a:gd name="T51" fmla="*/ 31507558 h 704"/>
                  <a:gd name="T52" fmla="*/ 109983 w 149"/>
                  <a:gd name="T53" fmla="*/ 31143320 h 704"/>
                  <a:gd name="T54" fmla="*/ 102426 w 149"/>
                  <a:gd name="T55" fmla="*/ 30094271 h 704"/>
                  <a:gd name="T56" fmla="*/ 93842 w 149"/>
                  <a:gd name="T57" fmla="*/ 28481969 h 704"/>
                  <a:gd name="T58" fmla="*/ 100065 w 149"/>
                  <a:gd name="T59" fmla="*/ 26336403 h 704"/>
                  <a:gd name="T60" fmla="*/ 116862 w 149"/>
                  <a:gd name="T61" fmla="*/ 23771567 h 704"/>
                  <a:gd name="T62" fmla="*/ 163926 w 149"/>
                  <a:gd name="T63" fmla="*/ 20842997 h 704"/>
                  <a:gd name="T64" fmla="*/ 243587 w 149"/>
                  <a:gd name="T65" fmla="*/ 17677860 h 704"/>
                  <a:gd name="T66" fmla="*/ 366471 w 149"/>
                  <a:gd name="T67" fmla="*/ 14328136 h 704"/>
                  <a:gd name="T68" fmla="*/ 406482 w 149"/>
                  <a:gd name="T69" fmla="*/ 12778903 h 704"/>
                  <a:gd name="T70" fmla="*/ 423235 w 149"/>
                  <a:gd name="T71" fmla="*/ 10756625 h 704"/>
                  <a:gd name="T72" fmla="*/ 409328 w 149"/>
                  <a:gd name="T73" fmla="*/ 8422702 h 704"/>
                  <a:gd name="T74" fmla="*/ 371642 w 149"/>
                  <a:gd name="T75" fmla="*/ 6136270 h 704"/>
                  <a:gd name="T76" fmla="*/ 309228 w 149"/>
                  <a:gd name="T77" fmla="*/ 3897418 h 704"/>
                  <a:gd name="T78" fmla="*/ 229204 w 149"/>
                  <a:gd name="T79" fmla="*/ 2019145 h 704"/>
                  <a:gd name="T80" fmla="*/ 124370 w 149"/>
                  <a:gd name="T81" fmla="*/ 642882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983204 w 128"/>
                <a:gd name="T1" fmla="*/ 0 h 217"/>
                <a:gd name="T2" fmla="*/ 1099944 w 128"/>
                <a:gd name="T3" fmla="*/ 518055 h 217"/>
                <a:gd name="T4" fmla="*/ 1203503 w 128"/>
                <a:gd name="T5" fmla="*/ 1549390 h 217"/>
                <a:gd name="T6" fmla="*/ 1285537 w 128"/>
                <a:gd name="T7" fmla="*/ 2874819 h 217"/>
                <a:gd name="T8" fmla="*/ 1340314 w 128"/>
                <a:gd name="T9" fmla="*/ 4462991 h 217"/>
                <a:gd name="T10" fmla="*/ 1328438 w 128"/>
                <a:gd name="T11" fmla="*/ 6357221 h 217"/>
                <a:gd name="T12" fmla="*/ 1215060 w 128"/>
                <a:gd name="T13" fmla="*/ 8308875 h 217"/>
                <a:gd name="T14" fmla="*/ 983204 w 128"/>
                <a:gd name="T15" fmla="*/ 10357194 h 217"/>
                <a:gd name="T16" fmla="*/ 626095 w 128"/>
                <a:gd name="T17" fmla="*/ 12424629 h 217"/>
                <a:gd name="T18" fmla="*/ 514890 w 128"/>
                <a:gd name="T19" fmla="*/ 12193469 h 217"/>
                <a:gd name="T20" fmla="*/ 398148 w 128"/>
                <a:gd name="T21" fmla="*/ 12022417 h 217"/>
                <a:gd name="T22" fmla="*/ 274227 w 128"/>
                <a:gd name="T23" fmla="*/ 11733340 h 217"/>
                <a:gd name="T24" fmla="*/ 166083 w 128"/>
                <a:gd name="T25" fmla="*/ 11502197 h 217"/>
                <a:gd name="T26" fmla="*/ 82062 w 128"/>
                <a:gd name="T27" fmla="*/ 11222245 h 217"/>
                <a:gd name="T28" fmla="*/ 21371 w 128"/>
                <a:gd name="T29" fmla="*/ 10875239 h 217"/>
                <a:gd name="T30" fmla="*/ 0 w 128"/>
                <a:gd name="T31" fmla="*/ 10473057 h 217"/>
                <a:gd name="T32" fmla="*/ 12887 w 128"/>
                <a:gd name="T33" fmla="*/ 10183970 h 217"/>
                <a:gd name="T34" fmla="*/ 136084 w 128"/>
                <a:gd name="T35" fmla="*/ 9781677 h 217"/>
                <a:gd name="T36" fmla="*/ 302366 w 128"/>
                <a:gd name="T37" fmla="*/ 9231313 h 217"/>
                <a:gd name="T38" fmla="*/ 481510 w 128"/>
                <a:gd name="T39" fmla="*/ 8597961 h 217"/>
                <a:gd name="T40" fmla="*/ 659468 w 128"/>
                <a:gd name="T41" fmla="*/ 7675448 h 217"/>
                <a:gd name="T42" fmla="*/ 825444 w 128"/>
                <a:gd name="T43" fmla="*/ 6414414 h 217"/>
                <a:gd name="T44" fmla="*/ 953816 w 128"/>
                <a:gd name="T45" fmla="*/ 4749914 h 217"/>
                <a:gd name="T46" fmla="*/ 1015732 w 128"/>
                <a:gd name="T47" fmla="*/ 2643649 h 217"/>
                <a:gd name="T48" fmla="*/ 983204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4825559 w 117"/>
                <a:gd name="T1" fmla="*/ 0 h 132"/>
                <a:gd name="T2" fmla="*/ 0 w 117"/>
                <a:gd name="T3" fmla="*/ 7200739 h 132"/>
                <a:gd name="T4" fmla="*/ 190149 w 117"/>
                <a:gd name="T5" fmla="*/ 7461050 h 132"/>
                <a:gd name="T6" fmla="*/ 891520 w 117"/>
                <a:gd name="T7" fmla="*/ 8368556 h 132"/>
                <a:gd name="T8" fmla="*/ 1868772 w 117"/>
                <a:gd name="T9" fmla="*/ 10398894 h 132"/>
                <a:gd name="T10" fmla="*/ 2957564 w 117"/>
                <a:gd name="T11" fmla="*/ 13520686 h 132"/>
                <a:gd name="T12" fmla="*/ 4250245 w 117"/>
                <a:gd name="T13" fmla="*/ 17857680 h 132"/>
                <a:gd name="T14" fmla="*/ 5401907 w 117"/>
                <a:gd name="T15" fmla="*/ 23030876 h 132"/>
                <a:gd name="T16" fmla="*/ 6567030 w 117"/>
                <a:gd name="T17" fmla="*/ 29648683 h 132"/>
                <a:gd name="T18" fmla="*/ 7457809 w 117"/>
                <a:gd name="T19" fmla="*/ 38017239 h 132"/>
                <a:gd name="T20" fmla="*/ 7520736 w 117"/>
                <a:gd name="T21" fmla="*/ 34569044 h 132"/>
                <a:gd name="T22" fmla="*/ 7395704 w 117"/>
                <a:gd name="T23" fmla="*/ 30816500 h 132"/>
                <a:gd name="T24" fmla="*/ 6945329 w 117"/>
                <a:gd name="T25" fmla="*/ 25896139 h 132"/>
                <a:gd name="T26" fmla="*/ 6376139 w 117"/>
                <a:gd name="T27" fmla="*/ 21306493 h 132"/>
                <a:gd name="T28" fmla="*/ 5717079 w 117"/>
                <a:gd name="T29" fmla="*/ 16710760 h 132"/>
                <a:gd name="T30" fmla="*/ 5013711 w 117"/>
                <a:gd name="T31" fmla="*/ 12937926 h 132"/>
                <a:gd name="T32" fmla="*/ 4313118 w 117"/>
                <a:gd name="T33" fmla="*/ 10398894 h 132"/>
                <a:gd name="T34" fmla="*/ 3716244 w 117"/>
                <a:gd name="T35" fmla="*/ 9183738 h 132"/>
                <a:gd name="T36" fmla="*/ 4438149 w 117"/>
                <a:gd name="T37" fmla="*/ 8368556 h 132"/>
                <a:gd name="T38" fmla="*/ 5078920 w 117"/>
                <a:gd name="T39" fmla="*/ 8017565 h 132"/>
                <a:gd name="T40" fmla="*/ 5717079 w 117"/>
                <a:gd name="T41" fmla="*/ 7461050 h 132"/>
                <a:gd name="T42" fmla="*/ 6313953 w 117"/>
                <a:gd name="T43" fmla="*/ 7200739 h 132"/>
                <a:gd name="T44" fmla="*/ 6757461 w 117"/>
                <a:gd name="T45" fmla="*/ 6876596 h 132"/>
                <a:gd name="T46" fmla="*/ 7009787 w 117"/>
                <a:gd name="T47" fmla="*/ 6319947 h 132"/>
                <a:gd name="T48" fmla="*/ 7269901 w 117"/>
                <a:gd name="T49" fmla="*/ 6061330 h 132"/>
                <a:gd name="T50" fmla="*/ 7332859 w 117"/>
                <a:gd name="T51" fmla="*/ 6061330 h 132"/>
                <a:gd name="T52" fmla="*/ 4825559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1712421 w 29"/>
                <a:gd name="T1" fmla="*/ 0 h 77"/>
                <a:gd name="T2" fmla="*/ 1358127 w 29"/>
                <a:gd name="T3" fmla="*/ 0 h 77"/>
                <a:gd name="T4" fmla="*/ 944784 w 29"/>
                <a:gd name="T5" fmla="*/ 1284939 h 77"/>
                <a:gd name="T6" fmla="*/ 531441 w 29"/>
                <a:gd name="T7" fmla="*/ 2933864 h 77"/>
                <a:gd name="T8" fmla="*/ 236196 w 29"/>
                <a:gd name="T9" fmla="*/ 6220811 h 77"/>
                <a:gd name="T10" fmla="*/ 59049 w 29"/>
                <a:gd name="T11" fmla="*/ 9795916 h 77"/>
                <a:gd name="T12" fmla="*/ 0 w 29"/>
                <a:gd name="T13" fmla="*/ 14370553 h 77"/>
                <a:gd name="T14" fmla="*/ 177147 w 29"/>
                <a:gd name="T15" fmla="*/ 19592327 h 77"/>
                <a:gd name="T16" fmla="*/ 649539 w 29"/>
                <a:gd name="T17" fmla="*/ 25061784 h 77"/>
                <a:gd name="T18" fmla="*/ 885735 w 29"/>
                <a:gd name="T19" fmla="*/ 17302175 h 77"/>
                <a:gd name="T20" fmla="*/ 1121931 w 29"/>
                <a:gd name="T21" fmla="*/ 12080436 h 77"/>
                <a:gd name="T22" fmla="*/ 1358127 w 29"/>
                <a:gd name="T23" fmla="*/ 7144564 h 77"/>
                <a:gd name="T24" fmla="*/ 1712421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42427 h 237"/>
                <a:gd name="T4" fmla="*/ 51221 w 257"/>
                <a:gd name="T5" fmla="*/ 480715 h 237"/>
                <a:gd name="T6" fmla="*/ 101755 w 257"/>
                <a:gd name="T7" fmla="*/ 721886 h 237"/>
                <a:gd name="T8" fmla="*/ 187339 w 257"/>
                <a:gd name="T9" fmla="*/ 941769 h 237"/>
                <a:gd name="T10" fmla="*/ 309079 w 257"/>
                <a:gd name="T11" fmla="*/ 1146131 h 237"/>
                <a:gd name="T12" fmla="*/ 464169 w 257"/>
                <a:gd name="T13" fmla="*/ 1356211 h 237"/>
                <a:gd name="T14" fmla="*/ 651121 w 257"/>
                <a:gd name="T15" fmla="*/ 1548303 h 237"/>
                <a:gd name="T16" fmla="*/ 870549 w 257"/>
                <a:gd name="T17" fmla="*/ 1709819 h 237"/>
                <a:gd name="T18" fmla="*/ 1147533 w 257"/>
                <a:gd name="T19" fmla="*/ 1865183 h 237"/>
                <a:gd name="T20" fmla="*/ 1467733 w 257"/>
                <a:gd name="T21" fmla="*/ 1998330 h 237"/>
                <a:gd name="T22" fmla="*/ 1810782 w 257"/>
                <a:gd name="T23" fmla="*/ 2105838 h 237"/>
                <a:gd name="T24" fmla="*/ 2233537 w 257"/>
                <a:gd name="T25" fmla="*/ 2190775 h 237"/>
                <a:gd name="T26" fmla="*/ 2697656 w 257"/>
                <a:gd name="T27" fmla="*/ 2248904 h 237"/>
                <a:gd name="T28" fmla="*/ 3208615 w 257"/>
                <a:gd name="T29" fmla="*/ 2279637 h 237"/>
                <a:gd name="T30" fmla="*/ 3755209 w 257"/>
                <a:gd name="T31" fmla="*/ 2267247 h 237"/>
                <a:gd name="T32" fmla="*/ 4387352 w 257"/>
                <a:gd name="T33" fmla="*/ 2229307 h 237"/>
                <a:gd name="T34" fmla="*/ 3825850 w 257"/>
                <a:gd name="T35" fmla="*/ 2182623 h 237"/>
                <a:gd name="T36" fmla="*/ 3329700 w 257"/>
                <a:gd name="T37" fmla="*/ 2113950 h 237"/>
                <a:gd name="T38" fmla="*/ 2897809 w 257"/>
                <a:gd name="T39" fmla="*/ 2037178 h 237"/>
                <a:gd name="T40" fmla="*/ 2525251 w 257"/>
                <a:gd name="T41" fmla="*/ 1960318 h 237"/>
                <a:gd name="T42" fmla="*/ 2183249 w 257"/>
                <a:gd name="T43" fmla="*/ 1857223 h 237"/>
                <a:gd name="T44" fmla="*/ 1912537 w 257"/>
                <a:gd name="T45" fmla="*/ 1748071 h 237"/>
                <a:gd name="T46" fmla="*/ 1655726 w 257"/>
                <a:gd name="T47" fmla="*/ 1625078 h 237"/>
                <a:gd name="T48" fmla="*/ 1436626 w 257"/>
                <a:gd name="T49" fmla="*/ 1491940 h 237"/>
                <a:gd name="T50" fmla="*/ 1229958 w 257"/>
                <a:gd name="T51" fmla="*/ 1356211 h 237"/>
                <a:gd name="T52" fmla="*/ 1043003 w 257"/>
                <a:gd name="T53" fmla="*/ 1202802 h 237"/>
                <a:gd name="T54" fmla="*/ 889640 w 257"/>
                <a:gd name="T55" fmla="*/ 1030807 h 237"/>
                <a:gd name="T56" fmla="*/ 733954 w 257"/>
                <a:gd name="T57" fmla="*/ 844867 h 237"/>
                <a:gd name="T58" fmla="*/ 561494 w 257"/>
                <a:gd name="T59" fmla="*/ 665008 h 237"/>
                <a:gd name="T60" fmla="*/ 393615 w 257"/>
                <a:gd name="T61" fmla="*/ 453165 h 237"/>
                <a:gd name="T62" fmla="*/ 206277 w 257"/>
                <a:gd name="T63" fmla="*/ 230144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1373771 w 124"/>
                <a:gd name="T1" fmla="*/ 0 h 110"/>
                <a:gd name="T2" fmla="*/ 2209459 w 124"/>
                <a:gd name="T3" fmla="*/ 1148549 h 110"/>
                <a:gd name="T4" fmla="*/ 2135909 w 124"/>
                <a:gd name="T5" fmla="*/ 1135251 h 110"/>
                <a:gd name="T6" fmla="*/ 1907089 w 124"/>
                <a:gd name="T7" fmla="*/ 1114927 h 110"/>
                <a:gd name="T8" fmla="*/ 1587364 w 124"/>
                <a:gd name="T9" fmla="*/ 1071943 h 110"/>
                <a:gd name="T10" fmla="*/ 1212902 w 124"/>
                <a:gd name="T11" fmla="*/ 1051618 h 110"/>
                <a:gd name="T12" fmla="*/ 802584 w 124"/>
                <a:gd name="T13" fmla="*/ 1029952 h 110"/>
                <a:gd name="T14" fmla="*/ 447994 w 124"/>
                <a:gd name="T15" fmla="*/ 1043786 h 110"/>
                <a:gd name="T16" fmla="*/ 160609 w 124"/>
                <a:gd name="T17" fmla="*/ 1085239 h 110"/>
                <a:gd name="T18" fmla="*/ 0 w 124"/>
                <a:gd name="T19" fmla="*/ 1170213 h 110"/>
                <a:gd name="T20" fmla="*/ 72885 w 124"/>
                <a:gd name="T21" fmla="*/ 1043786 h 110"/>
                <a:gd name="T22" fmla="*/ 141096 w 124"/>
                <a:gd name="T23" fmla="*/ 946858 h 110"/>
                <a:gd name="T24" fmla="*/ 286331 w 124"/>
                <a:gd name="T25" fmla="*/ 870570 h 110"/>
                <a:gd name="T26" fmla="*/ 447994 w 124"/>
                <a:gd name="T27" fmla="*/ 807178 h 110"/>
                <a:gd name="T28" fmla="*/ 641962 w 124"/>
                <a:gd name="T29" fmla="*/ 765839 h 110"/>
                <a:gd name="T30" fmla="*/ 837700 w 124"/>
                <a:gd name="T31" fmla="*/ 752025 h 110"/>
                <a:gd name="T32" fmla="*/ 1051271 w 124"/>
                <a:gd name="T33" fmla="*/ 752025 h 110"/>
                <a:gd name="T34" fmla="*/ 1285693 w 124"/>
                <a:gd name="T35" fmla="*/ 786854 h 110"/>
                <a:gd name="T36" fmla="*/ 1298074 w 124"/>
                <a:gd name="T37" fmla="*/ 752025 h 110"/>
                <a:gd name="T38" fmla="*/ 1245260 w 124"/>
                <a:gd name="T39" fmla="*/ 597240 h 110"/>
                <a:gd name="T40" fmla="*/ 1192242 w 124"/>
                <a:gd name="T41" fmla="*/ 404356 h 110"/>
                <a:gd name="T42" fmla="*/ 1157126 w 124"/>
                <a:gd name="T43" fmla="*/ 319387 h 110"/>
                <a:gd name="T44" fmla="*/ 1125063 w 124"/>
                <a:gd name="T45" fmla="*/ 319387 h 110"/>
                <a:gd name="T46" fmla="*/ 1084638 w 124"/>
                <a:gd name="T47" fmla="*/ 306212 h 110"/>
                <a:gd name="T48" fmla="*/ 1051271 w 124"/>
                <a:gd name="T49" fmla="*/ 278063 h 110"/>
                <a:gd name="T50" fmla="*/ 1019232 w 124"/>
                <a:gd name="T51" fmla="*/ 244971 h 110"/>
                <a:gd name="T52" fmla="*/ 1019232 w 124"/>
                <a:gd name="T53" fmla="*/ 201449 h 110"/>
                <a:gd name="T54" fmla="*/ 1051271 w 124"/>
                <a:gd name="T55" fmla="*/ 146213 h 110"/>
                <a:gd name="T56" fmla="*/ 1177035 w 124"/>
                <a:gd name="T57" fmla="*/ 84942 h 110"/>
                <a:gd name="T58" fmla="*/ 1373771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580365 w 46"/>
                <a:gd name="T1" fmla="*/ 0 h 94"/>
                <a:gd name="T2" fmla="*/ 371382 w 46"/>
                <a:gd name="T3" fmla="*/ 332352 h 94"/>
                <a:gd name="T4" fmla="*/ 279678 w 46"/>
                <a:gd name="T5" fmla="*/ 544390 h 94"/>
                <a:gd name="T6" fmla="*/ 204370 w 46"/>
                <a:gd name="T7" fmla="*/ 692786 h 94"/>
                <a:gd name="T8" fmla="*/ 0 w 46"/>
                <a:gd name="T9" fmla="*/ 823809 h 94"/>
                <a:gd name="T10" fmla="*/ 224732 w 46"/>
                <a:gd name="T11" fmla="*/ 769790 h 94"/>
                <a:gd name="T12" fmla="*/ 433864 w 46"/>
                <a:gd name="T13" fmla="*/ 699729 h 94"/>
                <a:gd name="T14" fmla="*/ 600914 w 46"/>
                <a:gd name="T15" fmla="*/ 604184 h 94"/>
                <a:gd name="T16" fmla="*/ 747835 w 46"/>
                <a:gd name="T17" fmla="*/ 499133 h 94"/>
                <a:gd name="T18" fmla="*/ 838472 w 46"/>
                <a:gd name="T19" fmla="*/ 384589 h 94"/>
                <a:gd name="T20" fmla="*/ 860043 w 46"/>
                <a:gd name="T21" fmla="*/ 260958 h 94"/>
                <a:gd name="T22" fmla="*/ 781890 w 46"/>
                <a:gd name="T23" fmla="*/ 130991 h 94"/>
                <a:gd name="T24" fmla="*/ 580365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98683 w 149"/>
                <a:gd name="T3" fmla="*/ 842692 h 704"/>
                <a:gd name="T4" fmla="*/ 260285 w 149"/>
                <a:gd name="T5" fmla="*/ 1946989 h 704"/>
                <a:gd name="T6" fmla="*/ 456640 w 149"/>
                <a:gd name="T7" fmla="*/ 3308844 h 704"/>
                <a:gd name="T8" fmla="*/ 667636 w 149"/>
                <a:gd name="T9" fmla="*/ 5124024 h 704"/>
                <a:gd name="T10" fmla="*/ 946806 w 149"/>
                <a:gd name="T11" fmla="*/ 7333841 h 704"/>
                <a:gd name="T12" fmla="*/ 1192523 w 149"/>
                <a:gd name="T13" fmla="*/ 9709506 h 704"/>
                <a:gd name="T14" fmla="*/ 1433297 w 149"/>
                <a:gd name="T15" fmla="*/ 12475063 h 704"/>
                <a:gd name="T16" fmla="*/ 1630610 w 149"/>
                <a:gd name="T17" fmla="*/ 15652098 h 704"/>
                <a:gd name="T18" fmla="*/ 1822262 w 149"/>
                <a:gd name="T19" fmla="*/ 19001149 h 704"/>
                <a:gd name="T20" fmla="*/ 1958213 w 149"/>
                <a:gd name="T21" fmla="*/ 22854581 h 704"/>
                <a:gd name="T22" fmla="*/ 2019482 w 149"/>
                <a:gd name="T23" fmla="*/ 27137484 h 704"/>
                <a:gd name="T24" fmla="*/ 2052167 w 149"/>
                <a:gd name="T25" fmla="*/ 31591529 h 704"/>
                <a:gd name="T26" fmla="*/ 1958213 w 149"/>
                <a:gd name="T27" fmla="*/ 36587965 h 704"/>
                <a:gd name="T28" fmla="*/ 1773351 w 149"/>
                <a:gd name="T29" fmla="*/ 41856775 h 704"/>
                <a:gd name="T30" fmla="*/ 1501740 w 149"/>
                <a:gd name="T31" fmla="*/ 47357902 h 704"/>
                <a:gd name="T32" fmla="*/ 1094223 w 149"/>
                <a:gd name="T33" fmla="*/ 53472030 h 704"/>
                <a:gd name="T34" fmla="*/ 636718 w 149"/>
                <a:gd name="T35" fmla="*/ 60377862 h 704"/>
                <a:gd name="T36" fmla="*/ 339404 w 149"/>
                <a:gd name="T37" fmla="*/ 66789720 h 704"/>
                <a:gd name="T38" fmla="*/ 161599 w 149"/>
                <a:gd name="T39" fmla="*/ 72719963 h 704"/>
                <a:gd name="T40" fmla="*/ 98683 w 149"/>
                <a:gd name="T41" fmla="*/ 78404961 h 704"/>
                <a:gd name="T42" fmla="*/ 98683 w 149"/>
                <a:gd name="T43" fmla="*/ 83831560 h 704"/>
                <a:gd name="T44" fmla="*/ 128680 w 149"/>
                <a:gd name="T45" fmla="*/ 88789262 h 704"/>
                <a:gd name="T46" fmla="*/ 197365 w 149"/>
                <a:gd name="T47" fmla="*/ 93240102 h 704"/>
                <a:gd name="T48" fmla="*/ 229019 w 149"/>
                <a:gd name="T49" fmla="*/ 97526315 h 704"/>
                <a:gd name="T50" fmla="*/ 667636 w 149"/>
                <a:gd name="T51" fmla="*/ 95316992 h 704"/>
                <a:gd name="T52" fmla="*/ 636718 w 149"/>
                <a:gd name="T53" fmla="*/ 94212691 h 704"/>
                <a:gd name="T54" fmla="*/ 587841 w 149"/>
                <a:gd name="T55" fmla="*/ 90995308 h 704"/>
                <a:gd name="T56" fmla="*/ 536387 w 149"/>
                <a:gd name="T57" fmla="*/ 86167507 h 704"/>
                <a:gd name="T58" fmla="*/ 569362 w 149"/>
                <a:gd name="T59" fmla="*/ 79676708 h 704"/>
                <a:gd name="T60" fmla="*/ 667636 w 149"/>
                <a:gd name="T61" fmla="*/ 71917468 h 704"/>
                <a:gd name="T62" fmla="*/ 946806 w 149"/>
                <a:gd name="T63" fmla="*/ 63050664 h 704"/>
                <a:gd name="T64" fmla="*/ 1403057 w 149"/>
                <a:gd name="T65" fmla="*/ 53472030 h 704"/>
                <a:gd name="T66" fmla="*/ 2101289 w 149"/>
                <a:gd name="T67" fmla="*/ 43374615 h 704"/>
                <a:gd name="T68" fmla="*/ 2328652 w 149"/>
                <a:gd name="T69" fmla="*/ 38678247 h 704"/>
                <a:gd name="T70" fmla="*/ 2428983 w 149"/>
                <a:gd name="T71" fmla="*/ 32564086 h 704"/>
                <a:gd name="T72" fmla="*/ 2347152 w 149"/>
                <a:gd name="T73" fmla="*/ 25477476 h 704"/>
                <a:gd name="T74" fmla="*/ 2138313 w 149"/>
                <a:gd name="T75" fmla="*/ 18571997 h 704"/>
                <a:gd name="T76" fmla="*/ 1773351 w 149"/>
                <a:gd name="T77" fmla="*/ 11783083 h 704"/>
                <a:gd name="T78" fmla="*/ 1321606 w 149"/>
                <a:gd name="T79" fmla="*/ 6101844 h 704"/>
                <a:gd name="T80" fmla="*/ 716779 w 149"/>
                <a:gd name="T81" fmla="*/ 1946989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865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865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BD79C6B9-8920-4807-92B4-43E74E8BC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72402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46F310F-1828-46CD-839D-02DD3F064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35594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048C7A37-4CEC-47E2-BE8F-29D1642F6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08281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30FB255-5201-4EAE-9707-C3C89C2493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50906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F8D92FA-FB27-483B-80C8-98E6E0925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33357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F596092-16F7-4623-AE79-5135AD8A8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84630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5EA2B0D-47D4-47B1-8721-7AFE36B37E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9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AA1D8AF1-8C7F-4805-9E33-BE805F23F0FC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BCD21219-787B-4310-B9AE-55BD50ADC3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303" r:id="rId1"/>
    <p:sldLayoutId id="2147485304" r:id="rId2"/>
    <p:sldLayoutId id="2147485343" r:id="rId3"/>
    <p:sldLayoutId id="2147485305" r:id="rId4"/>
    <p:sldLayoutId id="2147485306" r:id="rId5"/>
    <p:sldLayoutId id="2147485307" r:id="rId6"/>
    <p:sldLayoutId id="2147485308" r:id="rId7"/>
    <p:sldLayoutId id="2147485309" r:id="rId8"/>
    <p:sldLayoutId id="2147485310" r:id="rId9"/>
    <p:sldLayoutId id="2147485311" r:id="rId10"/>
    <p:sldLayoutId id="2147485312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4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prstClr val="white">
                    <a:shade val="50000"/>
                  </a:prstClr>
                </a:solidFill>
              </a:defRPr>
            </a:lvl1pPr>
          </a:lstStyle>
          <a:p>
            <a:pPr>
              <a:defRPr/>
            </a:pPr>
            <a:fld id="{3CDF75E2-67F4-438B-B118-D6D9986E1EA7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prstClr val="white">
                    <a:shade val="50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prstClr val="white">
                    <a:shade val="50000"/>
                  </a:prstClr>
                </a:solidFill>
              </a:defRPr>
            </a:lvl1pPr>
          </a:lstStyle>
          <a:p>
            <a:pPr>
              <a:defRPr/>
            </a:pPr>
            <a:fld id="{9C9FD6F1-502B-4316-98B2-7B105871E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333" r:id="rId1"/>
    <p:sldLayoutId id="2147485334" r:id="rId2"/>
    <p:sldLayoutId id="2147485416" r:id="rId3"/>
    <p:sldLayoutId id="2147485335" r:id="rId4"/>
    <p:sldLayoutId id="2147485336" r:id="rId5"/>
    <p:sldLayoutId id="2147485337" r:id="rId6"/>
    <p:sldLayoutId id="2147485338" r:id="rId7"/>
    <p:sldLayoutId id="2147485339" r:id="rId8"/>
    <p:sldLayoutId id="2147485340" r:id="rId9"/>
    <p:sldLayoutId id="2147485341" r:id="rId10"/>
    <p:sldLayoutId id="2147485342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2056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57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2095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6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7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58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59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2086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789 w 217"/>
                  <a:gd name="T1" fmla="*/ 8208 h 210"/>
                  <a:gd name="T2" fmla="*/ 1429 w 217"/>
                  <a:gd name="T3" fmla="*/ 7761 h 210"/>
                  <a:gd name="T4" fmla="*/ 1026 w 217"/>
                  <a:gd name="T5" fmla="*/ 7086 h 210"/>
                  <a:gd name="T6" fmla="*/ 596 w 217"/>
                  <a:gd name="T7" fmla="*/ 6197 h 210"/>
                  <a:gd name="T8" fmla="*/ 183 w 217"/>
                  <a:gd name="T9" fmla="*/ 5271 h 210"/>
                  <a:gd name="T10" fmla="*/ 0 w 217"/>
                  <a:gd name="T11" fmla="*/ 4265 h 210"/>
                  <a:gd name="T12" fmla="*/ 1 w 217"/>
                  <a:gd name="T13" fmla="*/ 3193 h 210"/>
                  <a:gd name="T14" fmla="*/ 352 w 217"/>
                  <a:gd name="T15" fmla="*/ 2213 h 210"/>
                  <a:gd name="T16" fmla="*/ 1057 w 217"/>
                  <a:gd name="T17" fmla="*/ 1388 h 210"/>
                  <a:gd name="T18" fmla="*/ 1764 w 217"/>
                  <a:gd name="T19" fmla="*/ 860 h 210"/>
                  <a:gd name="T20" fmla="*/ 2341 w 217"/>
                  <a:gd name="T21" fmla="*/ 469 h 210"/>
                  <a:gd name="T22" fmla="*/ 2808 w 217"/>
                  <a:gd name="T23" fmla="*/ 264 h 210"/>
                  <a:gd name="T24" fmla="*/ 3173 w 217"/>
                  <a:gd name="T25" fmla="*/ 183 h 210"/>
                  <a:gd name="T26" fmla="*/ 3433 w 217"/>
                  <a:gd name="T27" fmla="*/ 183 h 210"/>
                  <a:gd name="T28" fmla="*/ 4050 w 217"/>
                  <a:gd name="T29" fmla="*/ 0 h 210"/>
                  <a:gd name="T30" fmla="*/ 5757 w 217"/>
                  <a:gd name="T31" fmla="*/ 325 h 210"/>
                  <a:gd name="T32" fmla="*/ 6233 w 217"/>
                  <a:gd name="T33" fmla="*/ 469 h 210"/>
                  <a:gd name="T34" fmla="*/ 6701 w 217"/>
                  <a:gd name="T35" fmla="*/ 596 h 210"/>
                  <a:gd name="T36" fmla="*/ 7102 w 217"/>
                  <a:gd name="T37" fmla="*/ 733 h 210"/>
                  <a:gd name="T38" fmla="*/ 7407 w 217"/>
                  <a:gd name="T39" fmla="*/ 902 h 210"/>
                  <a:gd name="T40" fmla="*/ 7741 w 217"/>
                  <a:gd name="T41" fmla="*/ 1058 h 210"/>
                  <a:gd name="T42" fmla="*/ 8004 w 217"/>
                  <a:gd name="T43" fmla="*/ 1241 h 210"/>
                  <a:gd name="T44" fmla="*/ 8210 w 217"/>
                  <a:gd name="T45" fmla="*/ 1480 h 210"/>
                  <a:gd name="T46" fmla="*/ 8452 w 217"/>
                  <a:gd name="T47" fmla="*/ 1769 h 210"/>
                  <a:gd name="T48" fmla="*/ 8004 w 217"/>
                  <a:gd name="T49" fmla="*/ 1583 h 210"/>
                  <a:gd name="T50" fmla="*/ 7575 w 217"/>
                  <a:gd name="T51" fmla="*/ 1410 h 210"/>
                  <a:gd name="T52" fmla="*/ 7143 w 217"/>
                  <a:gd name="T53" fmla="*/ 1301 h 210"/>
                  <a:gd name="T54" fmla="*/ 6701 w 217"/>
                  <a:gd name="T55" fmla="*/ 1157 h 210"/>
                  <a:gd name="T56" fmla="*/ 6349 w 217"/>
                  <a:gd name="T57" fmla="*/ 1058 h 210"/>
                  <a:gd name="T58" fmla="*/ 5982 w 217"/>
                  <a:gd name="T59" fmla="*/ 1026 h 210"/>
                  <a:gd name="T60" fmla="*/ 5558 w 217"/>
                  <a:gd name="T61" fmla="*/ 962 h 210"/>
                  <a:gd name="T62" fmla="*/ 5207 w 217"/>
                  <a:gd name="T63" fmla="*/ 962 h 210"/>
                  <a:gd name="T64" fmla="*/ 4871 w 217"/>
                  <a:gd name="T65" fmla="*/ 962 h 210"/>
                  <a:gd name="T66" fmla="*/ 4519 w 217"/>
                  <a:gd name="T67" fmla="*/ 977 h 210"/>
                  <a:gd name="T68" fmla="*/ 4158 w 217"/>
                  <a:gd name="T69" fmla="*/ 1058 h 210"/>
                  <a:gd name="T70" fmla="*/ 3853 w 217"/>
                  <a:gd name="T71" fmla="*/ 1146 h 210"/>
                  <a:gd name="T72" fmla="*/ 3543 w 217"/>
                  <a:gd name="T73" fmla="*/ 1301 h 210"/>
                  <a:gd name="T74" fmla="*/ 3178 w 217"/>
                  <a:gd name="T75" fmla="*/ 1410 h 210"/>
                  <a:gd name="T76" fmla="*/ 2883 w 217"/>
                  <a:gd name="T77" fmla="*/ 1594 h 210"/>
                  <a:gd name="T78" fmla="*/ 2580 w 217"/>
                  <a:gd name="T79" fmla="*/ 1791 h 210"/>
                  <a:gd name="T80" fmla="*/ 2028 w 217"/>
                  <a:gd name="T81" fmla="*/ 2386 h 210"/>
                  <a:gd name="T82" fmla="*/ 1650 w 217"/>
                  <a:gd name="T83" fmla="*/ 3121 h 210"/>
                  <a:gd name="T84" fmla="*/ 1429 w 217"/>
                  <a:gd name="T85" fmla="*/ 4034 h 210"/>
                  <a:gd name="T86" fmla="*/ 1350 w 217"/>
                  <a:gd name="T87" fmla="*/ 4932 h 210"/>
                  <a:gd name="T88" fmla="*/ 1350 w 217"/>
                  <a:gd name="T89" fmla="*/ 5929 h 210"/>
                  <a:gd name="T90" fmla="*/ 1480 w 217"/>
                  <a:gd name="T91" fmla="*/ 6792 h 210"/>
                  <a:gd name="T92" fmla="*/ 1594 w 217"/>
                  <a:gd name="T93" fmla="*/ 7584 h 210"/>
                  <a:gd name="T94" fmla="*/ 1789 w 217"/>
                  <a:gd name="T95" fmla="*/ 8208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7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4166 w 182"/>
                  <a:gd name="T1" fmla="*/ 0 h 213"/>
                  <a:gd name="T2" fmla="*/ 4277 w 182"/>
                  <a:gd name="T3" fmla="*/ 81 h 213"/>
                  <a:gd name="T4" fmla="*/ 4516 w 182"/>
                  <a:gd name="T5" fmla="*/ 327 h 213"/>
                  <a:gd name="T6" fmla="*/ 4857 w 182"/>
                  <a:gd name="T7" fmla="*/ 735 h 213"/>
                  <a:gd name="T8" fmla="*/ 5246 w 182"/>
                  <a:gd name="T9" fmla="*/ 1330 h 213"/>
                  <a:gd name="T10" fmla="*/ 5544 w 182"/>
                  <a:gd name="T11" fmla="*/ 2068 h 213"/>
                  <a:gd name="T12" fmla="*/ 5742 w 182"/>
                  <a:gd name="T13" fmla="*/ 3048 h 213"/>
                  <a:gd name="T14" fmla="*/ 5742 w 182"/>
                  <a:gd name="T15" fmla="*/ 4205 h 213"/>
                  <a:gd name="T16" fmla="*/ 5502 w 182"/>
                  <a:gd name="T17" fmla="*/ 5570 h 213"/>
                  <a:gd name="T18" fmla="*/ 5367 w 182"/>
                  <a:gd name="T19" fmla="*/ 5950 h 213"/>
                  <a:gd name="T20" fmla="*/ 5200 w 182"/>
                  <a:gd name="T21" fmla="*/ 6264 h 213"/>
                  <a:gd name="T22" fmla="*/ 5021 w 182"/>
                  <a:gd name="T23" fmla="*/ 6607 h 213"/>
                  <a:gd name="T24" fmla="*/ 4779 w 182"/>
                  <a:gd name="T25" fmla="*/ 6909 h 213"/>
                  <a:gd name="T26" fmla="*/ 4457 w 182"/>
                  <a:gd name="T27" fmla="*/ 7197 h 213"/>
                  <a:gd name="T28" fmla="*/ 4192 w 182"/>
                  <a:gd name="T29" fmla="*/ 7415 h 213"/>
                  <a:gd name="T30" fmla="*/ 3908 w 182"/>
                  <a:gd name="T31" fmla="*/ 7626 h 213"/>
                  <a:gd name="T32" fmla="*/ 3504 w 182"/>
                  <a:gd name="T33" fmla="*/ 7795 h 213"/>
                  <a:gd name="T34" fmla="*/ 3137 w 182"/>
                  <a:gd name="T35" fmla="*/ 7879 h 213"/>
                  <a:gd name="T36" fmla="*/ 2771 w 182"/>
                  <a:gd name="T37" fmla="*/ 7979 h 213"/>
                  <a:gd name="T38" fmla="*/ 2344 w 182"/>
                  <a:gd name="T39" fmla="*/ 8054 h 213"/>
                  <a:gd name="T40" fmla="*/ 1886 w 182"/>
                  <a:gd name="T41" fmla="*/ 8054 h 213"/>
                  <a:gd name="T42" fmla="*/ 1396 w 182"/>
                  <a:gd name="T43" fmla="*/ 7979 h 213"/>
                  <a:gd name="T44" fmla="*/ 957 w 182"/>
                  <a:gd name="T45" fmla="*/ 7879 h 213"/>
                  <a:gd name="T46" fmla="*/ 448 w 182"/>
                  <a:gd name="T47" fmla="*/ 7707 h 213"/>
                  <a:gd name="T48" fmla="*/ 0 w 182"/>
                  <a:gd name="T49" fmla="*/ 7502 h 213"/>
                  <a:gd name="T50" fmla="*/ 428 w 182"/>
                  <a:gd name="T51" fmla="*/ 7795 h 213"/>
                  <a:gd name="T52" fmla="*/ 848 w 182"/>
                  <a:gd name="T53" fmla="*/ 7979 h 213"/>
                  <a:gd name="T54" fmla="*/ 1277 w 182"/>
                  <a:gd name="T55" fmla="*/ 8177 h 213"/>
                  <a:gd name="T56" fmla="*/ 1635 w 182"/>
                  <a:gd name="T57" fmla="*/ 8320 h 213"/>
                  <a:gd name="T58" fmla="*/ 2010 w 182"/>
                  <a:gd name="T59" fmla="*/ 8439 h 213"/>
                  <a:gd name="T60" fmla="*/ 2423 w 182"/>
                  <a:gd name="T61" fmla="*/ 8487 h 213"/>
                  <a:gd name="T62" fmla="*/ 2775 w 182"/>
                  <a:gd name="T63" fmla="*/ 8501 h 213"/>
                  <a:gd name="T64" fmla="*/ 3154 w 182"/>
                  <a:gd name="T65" fmla="*/ 8501 h 213"/>
                  <a:gd name="T66" fmla="*/ 3488 w 182"/>
                  <a:gd name="T67" fmla="*/ 8487 h 213"/>
                  <a:gd name="T68" fmla="*/ 3822 w 182"/>
                  <a:gd name="T69" fmla="*/ 8407 h 213"/>
                  <a:gd name="T70" fmla="*/ 4111 w 182"/>
                  <a:gd name="T71" fmla="*/ 8320 h 213"/>
                  <a:gd name="T72" fmla="*/ 4418 w 182"/>
                  <a:gd name="T73" fmla="*/ 8236 h 213"/>
                  <a:gd name="T74" fmla="*/ 4697 w 182"/>
                  <a:gd name="T75" fmla="*/ 8134 h 213"/>
                  <a:gd name="T76" fmla="*/ 4961 w 182"/>
                  <a:gd name="T77" fmla="*/ 7952 h 213"/>
                  <a:gd name="T78" fmla="*/ 5200 w 182"/>
                  <a:gd name="T79" fmla="*/ 7795 h 213"/>
                  <a:gd name="T80" fmla="*/ 5421 w 182"/>
                  <a:gd name="T81" fmla="*/ 7626 h 213"/>
                  <a:gd name="T82" fmla="*/ 6035 w 182"/>
                  <a:gd name="T83" fmla="*/ 7028 h 213"/>
                  <a:gd name="T84" fmla="*/ 6459 w 182"/>
                  <a:gd name="T85" fmla="*/ 6438 h 213"/>
                  <a:gd name="T86" fmla="*/ 6710 w 182"/>
                  <a:gd name="T87" fmla="*/ 5754 h 213"/>
                  <a:gd name="T88" fmla="*/ 6847 w 182"/>
                  <a:gd name="T89" fmla="*/ 5128 h 213"/>
                  <a:gd name="T90" fmla="*/ 6930 w 182"/>
                  <a:gd name="T91" fmla="*/ 4452 h 213"/>
                  <a:gd name="T92" fmla="*/ 6930 w 182"/>
                  <a:gd name="T93" fmla="*/ 3784 h 213"/>
                  <a:gd name="T94" fmla="*/ 6963 w 182"/>
                  <a:gd name="T95" fmla="*/ 3160 h 213"/>
                  <a:gd name="T96" fmla="*/ 6596 w 182"/>
                  <a:gd name="T97" fmla="*/ 1844 h 213"/>
                  <a:gd name="T98" fmla="*/ 5973 w 182"/>
                  <a:gd name="T99" fmla="*/ 821 h 213"/>
                  <a:gd name="T100" fmla="*/ 5751 w 182"/>
                  <a:gd name="T101" fmla="*/ 735 h 213"/>
                  <a:gd name="T102" fmla="*/ 5626 w 182"/>
                  <a:gd name="T103" fmla="*/ 610 h 213"/>
                  <a:gd name="T104" fmla="*/ 5421 w 182"/>
                  <a:gd name="T105" fmla="*/ 510 h 213"/>
                  <a:gd name="T106" fmla="*/ 5279 w 182"/>
                  <a:gd name="T107" fmla="*/ 440 h 213"/>
                  <a:gd name="T108" fmla="*/ 5044 w 182"/>
                  <a:gd name="T109" fmla="*/ 353 h 213"/>
                  <a:gd name="T110" fmla="*/ 4814 w 182"/>
                  <a:gd name="T111" fmla="*/ 244 h 213"/>
                  <a:gd name="T112" fmla="*/ 4540 w 182"/>
                  <a:gd name="T113" fmla="*/ 117 h 213"/>
                  <a:gd name="T114" fmla="*/ 4166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8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4 w 128"/>
                  <a:gd name="T1" fmla="*/ 0 h 217"/>
                  <a:gd name="T2" fmla="*/ 4 w 128"/>
                  <a:gd name="T3" fmla="*/ 1 h 217"/>
                  <a:gd name="T4" fmla="*/ 5 w 128"/>
                  <a:gd name="T5" fmla="*/ 1 h 217"/>
                  <a:gd name="T6" fmla="*/ 5 w 128"/>
                  <a:gd name="T7" fmla="*/ 2 h 217"/>
                  <a:gd name="T8" fmla="*/ 5 w 128"/>
                  <a:gd name="T9" fmla="*/ 3 h 217"/>
                  <a:gd name="T10" fmla="*/ 5 w 128"/>
                  <a:gd name="T11" fmla="*/ 4 h 217"/>
                  <a:gd name="T12" fmla="*/ 5 w 128"/>
                  <a:gd name="T13" fmla="*/ 5 h 217"/>
                  <a:gd name="T14" fmla="*/ 4 w 128"/>
                  <a:gd name="T15" fmla="*/ 6 h 217"/>
                  <a:gd name="T16" fmla="*/ 3 w 128"/>
                  <a:gd name="T17" fmla="*/ 9 h 217"/>
                  <a:gd name="T18" fmla="*/ 2 w 128"/>
                  <a:gd name="T19" fmla="*/ 8 h 217"/>
                  <a:gd name="T20" fmla="*/ 1 w 128"/>
                  <a:gd name="T21" fmla="*/ 8 h 217"/>
                  <a:gd name="T22" fmla="*/ 1 w 128"/>
                  <a:gd name="T23" fmla="*/ 8 h 217"/>
                  <a:gd name="T24" fmla="*/ 1 w 128"/>
                  <a:gd name="T25" fmla="*/ 7 h 217"/>
                  <a:gd name="T26" fmla="*/ 1 w 128"/>
                  <a:gd name="T27" fmla="*/ 7 h 217"/>
                  <a:gd name="T28" fmla="*/ 1 w 128"/>
                  <a:gd name="T29" fmla="*/ 7 h 217"/>
                  <a:gd name="T30" fmla="*/ 0 w 128"/>
                  <a:gd name="T31" fmla="*/ 6 h 217"/>
                  <a:gd name="T32" fmla="*/ 1 w 128"/>
                  <a:gd name="T33" fmla="*/ 6 h 217"/>
                  <a:gd name="T34" fmla="*/ 1 w 128"/>
                  <a:gd name="T35" fmla="*/ 6 h 217"/>
                  <a:gd name="T36" fmla="*/ 1 w 128"/>
                  <a:gd name="T37" fmla="*/ 6 h 217"/>
                  <a:gd name="T38" fmla="*/ 2 w 128"/>
                  <a:gd name="T39" fmla="*/ 6 h 217"/>
                  <a:gd name="T40" fmla="*/ 3 w 128"/>
                  <a:gd name="T41" fmla="*/ 5 h 217"/>
                  <a:gd name="T42" fmla="*/ 4 w 128"/>
                  <a:gd name="T43" fmla="*/ 4 h 217"/>
                  <a:gd name="T44" fmla="*/ 4 w 128"/>
                  <a:gd name="T45" fmla="*/ 3 h 217"/>
                  <a:gd name="T46" fmla="*/ 4 w 128"/>
                  <a:gd name="T47" fmla="*/ 1 h 217"/>
                  <a:gd name="T48" fmla="*/ 4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9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3 w 117"/>
                  <a:gd name="T1" fmla="*/ 0 h 132"/>
                  <a:gd name="T2" fmla="*/ 0 w 117"/>
                  <a:gd name="T3" fmla="*/ 1 h 132"/>
                  <a:gd name="T4" fmla="*/ 1 w 117"/>
                  <a:gd name="T5" fmla="*/ 1 h 132"/>
                  <a:gd name="T6" fmla="*/ 1 w 117"/>
                  <a:gd name="T7" fmla="*/ 1 h 132"/>
                  <a:gd name="T8" fmla="*/ 1 w 117"/>
                  <a:gd name="T9" fmla="*/ 1 h 132"/>
                  <a:gd name="T10" fmla="*/ 2 w 117"/>
                  <a:gd name="T11" fmla="*/ 1 h 132"/>
                  <a:gd name="T12" fmla="*/ 3 w 117"/>
                  <a:gd name="T13" fmla="*/ 2 h 132"/>
                  <a:gd name="T14" fmla="*/ 4 w 117"/>
                  <a:gd name="T15" fmla="*/ 2 h 132"/>
                  <a:gd name="T16" fmla="*/ 4 w 117"/>
                  <a:gd name="T17" fmla="*/ 3 h 132"/>
                  <a:gd name="T18" fmla="*/ 5 w 117"/>
                  <a:gd name="T19" fmla="*/ 4 h 132"/>
                  <a:gd name="T20" fmla="*/ 5 w 117"/>
                  <a:gd name="T21" fmla="*/ 4 h 132"/>
                  <a:gd name="T22" fmla="*/ 5 w 117"/>
                  <a:gd name="T23" fmla="*/ 3 h 132"/>
                  <a:gd name="T24" fmla="*/ 5 w 117"/>
                  <a:gd name="T25" fmla="*/ 3 h 132"/>
                  <a:gd name="T26" fmla="*/ 4 w 117"/>
                  <a:gd name="T27" fmla="*/ 2 h 132"/>
                  <a:gd name="T28" fmla="*/ 4 w 117"/>
                  <a:gd name="T29" fmla="*/ 2 h 132"/>
                  <a:gd name="T30" fmla="*/ 4 w 117"/>
                  <a:gd name="T31" fmla="*/ 1 h 132"/>
                  <a:gd name="T32" fmla="*/ 3 w 117"/>
                  <a:gd name="T33" fmla="*/ 1 h 132"/>
                  <a:gd name="T34" fmla="*/ 3 w 117"/>
                  <a:gd name="T35" fmla="*/ 1 h 132"/>
                  <a:gd name="T36" fmla="*/ 3 w 117"/>
                  <a:gd name="T37" fmla="*/ 1 h 132"/>
                  <a:gd name="T38" fmla="*/ 4 w 117"/>
                  <a:gd name="T39" fmla="*/ 1 h 132"/>
                  <a:gd name="T40" fmla="*/ 4 w 117"/>
                  <a:gd name="T41" fmla="*/ 1 h 132"/>
                  <a:gd name="T42" fmla="*/ 4 w 117"/>
                  <a:gd name="T43" fmla="*/ 1 h 132"/>
                  <a:gd name="T44" fmla="*/ 4 w 117"/>
                  <a:gd name="T45" fmla="*/ 1 h 132"/>
                  <a:gd name="T46" fmla="*/ 5 w 117"/>
                  <a:gd name="T47" fmla="*/ 1 h 132"/>
                  <a:gd name="T48" fmla="*/ 5 w 117"/>
                  <a:gd name="T49" fmla="*/ 1 h 132"/>
                  <a:gd name="T50" fmla="*/ 5 w 117"/>
                  <a:gd name="T51" fmla="*/ 1 h 132"/>
                  <a:gd name="T52" fmla="*/ 3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0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1 w 29"/>
                  <a:gd name="T1" fmla="*/ 0 h 77"/>
                  <a:gd name="T2" fmla="*/ 1 w 29"/>
                  <a:gd name="T3" fmla="*/ 0 h 77"/>
                  <a:gd name="T4" fmla="*/ 1 w 29"/>
                  <a:gd name="T5" fmla="*/ 1 h 77"/>
                  <a:gd name="T6" fmla="*/ 1 w 29"/>
                  <a:gd name="T7" fmla="*/ 1 h 77"/>
                  <a:gd name="T8" fmla="*/ 1 w 29"/>
                  <a:gd name="T9" fmla="*/ 1 h 77"/>
                  <a:gd name="T10" fmla="*/ 1 w 29"/>
                  <a:gd name="T11" fmla="*/ 1 h 77"/>
                  <a:gd name="T12" fmla="*/ 0 w 29"/>
                  <a:gd name="T13" fmla="*/ 1 h 77"/>
                  <a:gd name="T14" fmla="*/ 1 w 29"/>
                  <a:gd name="T15" fmla="*/ 2 h 77"/>
                  <a:gd name="T16" fmla="*/ 1 w 29"/>
                  <a:gd name="T17" fmla="*/ 3 h 77"/>
                  <a:gd name="T18" fmla="*/ 1 w 29"/>
                  <a:gd name="T19" fmla="*/ 2 h 77"/>
                  <a:gd name="T20" fmla="*/ 1 w 29"/>
                  <a:gd name="T21" fmla="*/ 1 h 77"/>
                  <a:gd name="T22" fmla="*/ 1 w 29"/>
                  <a:gd name="T23" fmla="*/ 1 h 77"/>
                  <a:gd name="T24" fmla="*/ 1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091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2092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1 w 207"/>
                    <a:gd name="T1" fmla="*/ 1 h 564"/>
                    <a:gd name="T2" fmla="*/ 1 w 207"/>
                    <a:gd name="T3" fmla="*/ 2 h 564"/>
                    <a:gd name="T4" fmla="*/ 1 w 207"/>
                    <a:gd name="T5" fmla="*/ 3 h 564"/>
                    <a:gd name="T6" fmla="*/ 0 w 207"/>
                    <a:gd name="T7" fmla="*/ 3 h 564"/>
                    <a:gd name="T8" fmla="*/ 0 w 207"/>
                    <a:gd name="T9" fmla="*/ 4 h 564"/>
                    <a:gd name="T10" fmla="*/ 1 w 207"/>
                    <a:gd name="T11" fmla="*/ 4 h 564"/>
                    <a:gd name="T12" fmla="*/ 1 w 207"/>
                    <a:gd name="T13" fmla="*/ 6 h 564"/>
                    <a:gd name="T14" fmla="*/ 1 w 207"/>
                    <a:gd name="T15" fmla="*/ 6 h 564"/>
                    <a:gd name="T16" fmla="*/ 1 w 207"/>
                    <a:gd name="T17" fmla="*/ 7 h 564"/>
                    <a:gd name="T18" fmla="*/ 1 w 207"/>
                    <a:gd name="T19" fmla="*/ 8 h 564"/>
                    <a:gd name="T20" fmla="*/ 1 w 207"/>
                    <a:gd name="T21" fmla="*/ 9 h 564"/>
                    <a:gd name="T22" fmla="*/ 2 w 207"/>
                    <a:gd name="T23" fmla="*/ 10 h 564"/>
                    <a:gd name="T24" fmla="*/ 3 w 207"/>
                    <a:gd name="T25" fmla="*/ 12 h 564"/>
                    <a:gd name="T26" fmla="*/ 3 w 207"/>
                    <a:gd name="T27" fmla="*/ 12 h 564"/>
                    <a:gd name="T28" fmla="*/ 4 w 207"/>
                    <a:gd name="T29" fmla="*/ 13 h 564"/>
                    <a:gd name="T30" fmla="*/ 4 w 207"/>
                    <a:gd name="T31" fmla="*/ 13 h 564"/>
                    <a:gd name="T32" fmla="*/ 5 w 207"/>
                    <a:gd name="T33" fmla="*/ 15 h 564"/>
                    <a:gd name="T34" fmla="*/ 4 w 207"/>
                    <a:gd name="T35" fmla="*/ 12 h 564"/>
                    <a:gd name="T36" fmla="*/ 3 w 207"/>
                    <a:gd name="T37" fmla="*/ 12 h 564"/>
                    <a:gd name="T38" fmla="*/ 3 w 207"/>
                    <a:gd name="T39" fmla="*/ 10 h 564"/>
                    <a:gd name="T40" fmla="*/ 2 w 207"/>
                    <a:gd name="T41" fmla="*/ 9 h 564"/>
                    <a:gd name="T42" fmla="*/ 2 w 207"/>
                    <a:gd name="T43" fmla="*/ 8 h 564"/>
                    <a:gd name="T44" fmla="*/ 1 w 207"/>
                    <a:gd name="T45" fmla="*/ 8 h 564"/>
                    <a:gd name="T46" fmla="*/ 1 w 207"/>
                    <a:gd name="T47" fmla="*/ 7 h 564"/>
                    <a:gd name="T48" fmla="*/ 1 w 207"/>
                    <a:gd name="T49" fmla="*/ 6 h 564"/>
                    <a:gd name="T50" fmla="*/ 1 w 207"/>
                    <a:gd name="T51" fmla="*/ 6 h 564"/>
                    <a:gd name="T52" fmla="*/ 1 w 207"/>
                    <a:gd name="T53" fmla="*/ 3 h 564"/>
                    <a:gd name="T54" fmla="*/ 1 w 207"/>
                    <a:gd name="T55" fmla="*/ 2 h 564"/>
                    <a:gd name="T56" fmla="*/ 1 w 207"/>
                    <a:gd name="T57" fmla="*/ 0 h 564"/>
                    <a:gd name="T58" fmla="*/ 1 w 207"/>
                    <a:gd name="T59" fmla="*/ 1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3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 h 232"/>
                    <a:gd name="T2" fmla="*/ 1 w 47"/>
                    <a:gd name="T3" fmla="*/ 1 h 232"/>
                    <a:gd name="T4" fmla="*/ 1 w 47"/>
                    <a:gd name="T5" fmla="*/ 3 h 232"/>
                    <a:gd name="T6" fmla="*/ 1 w 47"/>
                    <a:gd name="T7" fmla="*/ 4 h 232"/>
                    <a:gd name="T8" fmla="*/ 1 w 47"/>
                    <a:gd name="T9" fmla="*/ 6 h 232"/>
                    <a:gd name="T10" fmla="*/ 1 w 47"/>
                    <a:gd name="T11" fmla="*/ 6 h 232"/>
                    <a:gd name="T12" fmla="*/ 1 w 47"/>
                    <a:gd name="T13" fmla="*/ 4 h 232"/>
                    <a:gd name="T14" fmla="*/ 1 w 47"/>
                    <a:gd name="T15" fmla="*/ 3 h 232"/>
                    <a:gd name="T16" fmla="*/ 1 w 47"/>
                    <a:gd name="T17" fmla="*/ 3 h 232"/>
                    <a:gd name="T18" fmla="*/ 1 w 47"/>
                    <a:gd name="T19" fmla="*/ 2 h 232"/>
                    <a:gd name="T20" fmla="*/ 1 w 47"/>
                    <a:gd name="T21" fmla="*/ 1 h 232"/>
                    <a:gd name="T22" fmla="*/ 1 w 47"/>
                    <a:gd name="T23" fmla="*/ 1 h 232"/>
                    <a:gd name="T24" fmla="*/ 1 w 47"/>
                    <a:gd name="T25" fmla="*/ 1 h 232"/>
                    <a:gd name="T26" fmla="*/ 1 w 47"/>
                    <a:gd name="T27" fmla="*/ 0 h 232"/>
                    <a:gd name="T28" fmla="*/ 0 w 47"/>
                    <a:gd name="T29" fmla="*/ 1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4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2 w 87"/>
                    <a:gd name="T1" fmla="*/ 1 h 40"/>
                    <a:gd name="T2" fmla="*/ 2 w 87"/>
                    <a:gd name="T3" fmla="*/ 1 h 40"/>
                    <a:gd name="T4" fmla="*/ 1 w 87"/>
                    <a:gd name="T5" fmla="*/ 1 h 40"/>
                    <a:gd name="T6" fmla="*/ 1 w 87"/>
                    <a:gd name="T7" fmla="*/ 1 h 40"/>
                    <a:gd name="T8" fmla="*/ 1 w 87"/>
                    <a:gd name="T9" fmla="*/ 1 h 40"/>
                    <a:gd name="T10" fmla="*/ 1 w 87"/>
                    <a:gd name="T11" fmla="*/ 1 h 40"/>
                    <a:gd name="T12" fmla="*/ 1 w 87"/>
                    <a:gd name="T13" fmla="*/ 1 h 40"/>
                    <a:gd name="T14" fmla="*/ 1 w 87"/>
                    <a:gd name="T15" fmla="*/ 0 h 40"/>
                    <a:gd name="T16" fmla="*/ 0 w 87"/>
                    <a:gd name="T17" fmla="*/ 1 h 40"/>
                    <a:gd name="T18" fmla="*/ 1 w 87"/>
                    <a:gd name="T19" fmla="*/ 1 h 40"/>
                    <a:gd name="T20" fmla="*/ 1 w 87"/>
                    <a:gd name="T21" fmla="*/ 1 h 40"/>
                    <a:gd name="T22" fmla="*/ 1 w 87"/>
                    <a:gd name="T23" fmla="*/ 1 h 40"/>
                    <a:gd name="T24" fmla="*/ 1 w 87"/>
                    <a:gd name="T25" fmla="*/ 1 h 40"/>
                    <a:gd name="T26" fmla="*/ 1 w 87"/>
                    <a:gd name="T27" fmla="*/ 1 h 40"/>
                    <a:gd name="T28" fmla="*/ 1 w 87"/>
                    <a:gd name="T29" fmla="*/ 1 h 40"/>
                    <a:gd name="T30" fmla="*/ 1 w 87"/>
                    <a:gd name="T31" fmla="*/ 1 h 40"/>
                    <a:gd name="T32" fmla="*/ 2 w 87"/>
                    <a:gd name="T33" fmla="*/ 1 h 40"/>
                    <a:gd name="T34" fmla="*/ 2 w 87"/>
                    <a:gd name="T35" fmla="*/ 1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060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2083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4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5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61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2080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1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2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62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2077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8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9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63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4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33 w 109"/>
                <a:gd name="T3" fmla="*/ 1 h 156"/>
                <a:gd name="T4" fmla="*/ 125 w 109"/>
                <a:gd name="T5" fmla="*/ 5 h 156"/>
                <a:gd name="T6" fmla="*/ 249 w 109"/>
                <a:gd name="T7" fmla="*/ 22 h 156"/>
                <a:gd name="T8" fmla="*/ 395 w 109"/>
                <a:gd name="T9" fmla="*/ 48 h 156"/>
                <a:gd name="T10" fmla="*/ 528 w 109"/>
                <a:gd name="T11" fmla="*/ 87 h 156"/>
                <a:gd name="T12" fmla="*/ 649 w 109"/>
                <a:gd name="T13" fmla="*/ 141 h 156"/>
                <a:gd name="T14" fmla="*/ 725 w 109"/>
                <a:gd name="T15" fmla="*/ 213 h 156"/>
                <a:gd name="T16" fmla="*/ 742 w 109"/>
                <a:gd name="T17" fmla="*/ 312 h 156"/>
                <a:gd name="T18" fmla="*/ 707 w 109"/>
                <a:gd name="T19" fmla="*/ 312 h 156"/>
                <a:gd name="T20" fmla="*/ 672 w 109"/>
                <a:gd name="T21" fmla="*/ 312 h 156"/>
                <a:gd name="T22" fmla="*/ 632 w 109"/>
                <a:gd name="T23" fmla="*/ 312 h 156"/>
                <a:gd name="T24" fmla="*/ 584 w 109"/>
                <a:gd name="T25" fmla="*/ 303 h 156"/>
                <a:gd name="T26" fmla="*/ 550 w 109"/>
                <a:gd name="T27" fmla="*/ 302 h 156"/>
                <a:gd name="T28" fmla="*/ 506 w 109"/>
                <a:gd name="T29" fmla="*/ 297 h 156"/>
                <a:gd name="T30" fmla="*/ 447 w 109"/>
                <a:gd name="T31" fmla="*/ 286 h 156"/>
                <a:gd name="T32" fmla="*/ 395 w 109"/>
                <a:gd name="T33" fmla="*/ 276 h 156"/>
                <a:gd name="T34" fmla="*/ 360 w 109"/>
                <a:gd name="T35" fmla="*/ 249 h 156"/>
                <a:gd name="T36" fmla="*/ 360 w 109"/>
                <a:gd name="T37" fmla="*/ 221 h 156"/>
                <a:gd name="T38" fmla="*/ 378 w 109"/>
                <a:gd name="T39" fmla="*/ 191 h 156"/>
                <a:gd name="T40" fmla="*/ 397 w 109"/>
                <a:gd name="T41" fmla="*/ 157 h 156"/>
                <a:gd name="T42" fmla="*/ 378 w 109"/>
                <a:gd name="T43" fmla="*/ 123 h 156"/>
                <a:gd name="T44" fmla="*/ 326 w 109"/>
                <a:gd name="T45" fmla="*/ 85 h 156"/>
                <a:gd name="T46" fmla="*/ 213 w 109"/>
                <a:gd name="T47" fmla="*/ 46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5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43 w 54"/>
                <a:gd name="T5" fmla="*/ 3 h 40"/>
                <a:gd name="T6" fmla="*/ 97 w 54"/>
                <a:gd name="T7" fmla="*/ 18 h 40"/>
                <a:gd name="T8" fmla="*/ 161 w 54"/>
                <a:gd name="T9" fmla="*/ 24 h 40"/>
                <a:gd name="T10" fmla="*/ 216 w 54"/>
                <a:gd name="T11" fmla="*/ 30 h 40"/>
                <a:gd name="T12" fmla="*/ 274 w 54"/>
                <a:gd name="T13" fmla="*/ 34 h 40"/>
                <a:gd name="T14" fmla="*/ 335 w 54"/>
                <a:gd name="T15" fmla="*/ 37 h 40"/>
                <a:gd name="T16" fmla="*/ 403 w 54"/>
                <a:gd name="T17" fmla="*/ 32 h 40"/>
                <a:gd name="T18" fmla="*/ 395 w 54"/>
                <a:gd name="T19" fmla="*/ 51 h 40"/>
                <a:gd name="T20" fmla="*/ 372 w 54"/>
                <a:gd name="T21" fmla="*/ 68 h 40"/>
                <a:gd name="T22" fmla="*/ 330 w 54"/>
                <a:gd name="T23" fmla="*/ 78 h 40"/>
                <a:gd name="T24" fmla="*/ 271 w 54"/>
                <a:gd name="T25" fmla="*/ 82 h 40"/>
                <a:gd name="T26" fmla="*/ 208 w 54"/>
                <a:gd name="T27" fmla="*/ 81 h 40"/>
                <a:gd name="T28" fmla="*/ 139 w 54"/>
                <a:gd name="T29" fmla="*/ 66 h 40"/>
                <a:gd name="T30" fmla="*/ 73 w 54"/>
                <a:gd name="T31" fmla="*/ 43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6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7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8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9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70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35 h 237"/>
                <a:gd name="T4" fmla="*/ 50 w 257"/>
                <a:gd name="T5" fmla="*/ 70 h 237"/>
                <a:gd name="T6" fmla="*/ 115 w 257"/>
                <a:gd name="T7" fmla="*/ 105 h 237"/>
                <a:gd name="T8" fmla="*/ 206 w 257"/>
                <a:gd name="T9" fmla="*/ 136 h 237"/>
                <a:gd name="T10" fmla="*/ 333 w 257"/>
                <a:gd name="T11" fmla="*/ 165 h 237"/>
                <a:gd name="T12" fmla="*/ 494 w 257"/>
                <a:gd name="T13" fmla="*/ 196 h 237"/>
                <a:gd name="T14" fmla="*/ 700 w 257"/>
                <a:gd name="T15" fmla="*/ 224 h 237"/>
                <a:gd name="T16" fmla="*/ 937 w 257"/>
                <a:gd name="T17" fmla="*/ 248 h 237"/>
                <a:gd name="T18" fmla="*/ 1242 w 257"/>
                <a:gd name="T19" fmla="*/ 271 h 237"/>
                <a:gd name="T20" fmla="*/ 1586 w 257"/>
                <a:gd name="T21" fmla="*/ 289 h 237"/>
                <a:gd name="T22" fmla="*/ 1954 w 257"/>
                <a:gd name="T23" fmla="*/ 305 h 237"/>
                <a:gd name="T24" fmla="*/ 2409 w 257"/>
                <a:gd name="T25" fmla="*/ 318 h 237"/>
                <a:gd name="T26" fmla="*/ 2905 w 257"/>
                <a:gd name="T27" fmla="*/ 326 h 237"/>
                <a:gd name="T28" fmla="*/ 3472 w 257"/>
                <a:gd name="T29" fmla="*/ 330 h 237"/>
                <a:gd name="T30" fmla="*/ 4058 w 257"/>
                <a:gd name="T31" fmla="*/ 329 h 237"/>
                <a:gd name="T32" fmla="*/ 4744 w 257"/>
                <a:gd name="T33" fmla="*/ 324 h 237"/>
                <a:gd name="T34" fmla="*/ 4143 w 257"/>
                <a:gd name="T35" fmla="*/ 316 h 237"/>
                <a:gd name="T36" fmla="*/ 3594 w 257"/>
                <a:gd name="T37" fmla="*/ 306 h 237"/>
                <a:gd name="T38" fmla="*/ 3139 w 257"/>
                <a:gd name="T39" fmla="*/ 295 h 237"/>
                <a:gd name="T40" fmla="*/ 2732 w 257"/>
                <a:gd name="T41" fmla="*/ 284 h 237"/>
                <a:gd name="T42" fmla="*/ 2361 w 257"/>
                <a:gd name="T43" fmla="*/ 270 h 237"/>
                <a:gd name="T44" fmla="*/ 2069 w 257"/>
                <a:gd name="T45" fmla="*/ 253 h 237"/>
                <a:gd name="T46" fmla="*/ 1799 w 257"/>
                <a:gd name="T47" fmla="*/ 236 h 237"/>
                <a:gd name="T48" fmla="*/ 1546 w 257"/>
                <a:gd name="T49" fmla="*/ 216 h 237"/>
                <a:gd name="T50" fmla="*/ 1318 w 257"/>
                <a:gd name="T51" fmla="*/ 196 h 237"/>
                <a:gd name="T52" fmla="*/ 1132 w 257"/>
                <a:gd name="T53" fmla="*/ 173 h 237"/>
                <a:gd name="T54" fmla="*/ 973 w 257"/>
                <a:gd name="T55" fmla="*/ 150 h 237"/>
                <a:gd name="T56" fmla="*/ 799 w 257"/>
                <a:gd name="T57" fmla="*/ 122 h 237"/>
                <a:gd name="T58" fmla="*/ 609 w 257"/>
                <a:gd name="T59" fmla="*/ 96 h 237"/>
                <a:gd name="T60" fmla="*/ 427 w 257"/>
                <a:gd name="T61" fmla="*/ 67 h 237"/>
                <a:gd name="T62" fmla="*/ 216 w 257"/>
                <a:gd name="T63" fmla="*/ 34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71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1521 w 124"/>
                <a:gd name="T1" fmla="*/ 0 h 110"/>
                <a:gd name="T2" fmla="*/ 2431 w 124"/>
                <a:gd name="T3" fmla="*/ 168 h 110"/>
                <a:gd name="T4" fmla="*/ 2362 w 124"/>
                <a:gd name="T5" fmla="*/ 167 h 110"/>
                <a:gd name="T6" fmla="*/ 2098 w 124"/>
                <a:gd name="T7" fmla="*/ 164 h 110"/>
                <a:gd name="T8" fmla="*/ 1754 w 124"/>
                <a:gd name="T9" fmla="*/ 159 h 110"/>
                <a:gd name="T10" fmla="*/ 1340 w 124"/>
                <a:gd name="T11" fmla="*/ 155 h 110"/>
                <a:gd name="T12" fmla="*/ 882 w 124"/>
                <a:gd name="T13" fmla="*/ 152 h 110"/>
                <a:gd name="T14" fmla="*/ 501 w 124"/>
                <a:gd name="T15" fmla="*/ 153 h 110"/>
                <a:gd name="T16" fmla="*/ 178 w 124"/>
                <a:gd name="T17" fmla="*/ 160 h 110"/>
                <a:gd name="T18" fmla="*/ 0 w 124"/>
                <a:gd name="T19" fmla="*/ 171 h 110"/>
                <a:gd name="T20" fmla="*/ 73 w 124"/>
                <a:gd name="T21" fmla="*/ 153 h 110"/>
                <a:gd name="T22" fmla="*/ 160 w 124"/>
                <a:gd name="T23" fmla="*/ 139 h 110"/>
                <a:gd name="T24" fmla="*/ 323 w 124"/>
                <a:gd name="T25" fmla="*/ 128 h 110"/>
                <a:gd name="T26" fmla="*/ 501 w 124"/>
                <a:gd name="T27" fmla="*/ 119 h 110"/>
                <a:gd name="T28" fmla="*/ 710 w 124"/>
                <a:gd name="T29" fmla="*/ 112 h 110"/>
                <a:gd name="T30" fmla="*/ 917 w 124"/>
                <a:gd name="T31" fmla="*/ 111 h 110"/>
                <a:gd name="T32" fmla="*/ 1150 w 124"/>
                <a:gd name="T33" fmla="*/ 111 h 110"/>
                <a:gd name="T34" fmla="*/ 1414 w 124"/>
                <a:gd name="T35" fmla="*/ 116 h 110"/>
                <a:gd name="T36" fmla="*/ 1432 w 124"/>
                <a:gd name="T37" fmla="*/ 111 h 110"/>
                <a:gd name="T38" fmla="*/ 1375 w 124"/>
                <a:gd name="T39" fmla="*/ 89 h 110"/>
                <a:gd name="T40" fmla="*/ 1312 w 124"/>
                <a:gd name="T41" fmla="*/ 59 h 110"/>
                <a:gd name="T42" fmla="*/ 1288 w 124"/>
                <a:gd name="T43" fmla="*/ 47 h 110"/>
                <a:gd name="T44" fmla="*/ 1235 w 124"/>
                <a:gd name="T45" fmla="*/ 47 h 110"/>
                <a:gd name="T46" fmla="*/ 1188 w 124"/>
                <a:gd name="T47" fmla="*/ 45 h 110"/>
                <a:gd name="T48" fmla="*/ 1150 w 124"/>
                <a:gd name="T49" fmla="*/ 39 h 110"/>
                <a:gd name="T50" fmla="*/ 1129 w 124"/>
                <a:gd name="T51" fmla="*/ 33 h 110"/>
                <a:gd name="T52" fmla="*/ 1129 w 124"/>
                <a:gd name="T53" fmla="*/ 29 h 110"/>
                <a:gd name="T54" fmla="*/ 1150 w 124"/>
                <a:gd name="T55" fmla="*/ 24 h 110"/>
                <a:gd name="T56" fmla="*/ 1302 w 124"/>
                <a:gd name="T57" fmla="*/ 8 h 110"/>
                <a:gd name="T58" fmla="*/ 1521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72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98 w 109"/>
                <a:gd name="T3" fmla="*/ 1 h 156"/>
                <a:gd name="T4" fmla="*/ 349 w 109"/>
                <a:gd name="T5" fmla="*/ 5 h 156"/>
                <a:gd name="T6" fmla="*/ 730 w 109"/>
                <a:gd name="T7" fmla="*/ 12 h 156"/>
                <a:gd name="T8" fmla="*/ 1154 w 109"/>
                <a:gd name="T9" fmla="*/ 34 h 156"/>
                <a:gd name="T10" fmla="*/ 1556 w 109"/>
                <a:gd name="T11" fmla="*/ 54 h 156"/>
                <a:gd name="T12" fmla="*/ 1908 w 109"/>
                <a:gd name="T13" fmla="*/ 91 h 156"/>
                <a:gd name="T14" fmla="*/ 2124 w 109"/>
                <a:gd name="T15" fmla="*/ 138 h 156"/>
                <a:gd name="T16" fmla="*/ 2166 w 109"/>
                <a:gd name="T17" fmla="*/ 201 h 156"/>
                <a:gd name="T18" fmla="*/ 2098 w 109"/>
                <a:gd name="T19" fmla="*/ 201 h 156"/>
                <a:gd name="T20" fmla="*/ 1982 w 109"/>
                <a:gd name="T21" fmla="*/ 201 h 156"/>
                <a:gd name="T22" fmla="*/ 1848 w 109"/>
                <a:gd name="T23" fmla="*/ 201 h 156"/>
                <a:gd name="T24" fmla="*/ 1726 w 109"/>
                <a:gd name="T25" fmla="*/ 198 h 156"/>
                <a:gd name="T26" fmla="*/ 1606 w 109"/>
                <a:gd name="T27" fmla="*/ 197 h 156"/>
                <a:gd name="T28" fmla="*/ 1471 w 109"/>
                <a:gd name="T29" fmla="*/ 193 h 156"/>
                <a:gd name="T30" fmla="*/ 1310 w 109"/>
                <a:gd name="T31" fmla="*/ 187 h 156"/>
                <a:gd name="T32" fmla="*/ 1154 w 109"/>
                <a:gd name="T33" fmla="*/ 179 h 156"/>
                <a:gd name="T34" fmla="*/ 1049 w 109"/>
                <a:gd name="T35" fmla="*/ 162 h 156"/>
                <a:gd name="T36" fmla="*/ 1049 w 109"/>
                <a:gd name="T37" fmla="*/ 142 h 156"/>
                <a:gd name="T38" fmla="*/ 1121 w 109"/>
                <a:gd name="T39" fmla="*/ 125 h 156"/>
                <a:gd name="T40" fmla="*/ 1188 w 109"/>
                <a:gd name="T41" fmla="*/ 101 h 156"/>
                <a:gd name="T42" fmla="*/ 1121 w 109"/>
                <a:gd name="T43" fmla="*/ 82 h 156"/>
                <a:gd name="T44" fmla="*/ 962 w 109"/>
                <a:gd name="T45" fmla="*/ 53 h 156"/>
                <a:gd name="T46" fmla="*/ 626 w 109"/>
                <a:gd name="T47" fmla="*/ 33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73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625 w 46"/>
                <a:gd name="T1" fmla="*/ 0 h 94"/>
                <a:gd name="T2" fmla="*/ 396 w 46"/>
                <a:gd name="T3" fmla="*/ 49 h 94"/>
                <a:gd name="T4" fmla="*/ 294 w 46"/>
                <a:gd name="T5" fmla="*/ 83 h 94"/>
                <a:gd name="T6" fmla="*/ 218 w 46"/>
                <a:gd name="T7" fmla="*/ 109 h 94"/>
                <a:gd name="T8" fmla="*/ 0 w 46"/>
                <a:gd name="T9" fmla="*/ 128 h 94"/>
                <a:gd name="T10" fmla="*/ 240 w 46"/>
                <a:gd name="T11" fmla="*/ 120 h 94"/>
                <a:gd name="T12" fmla="*/ 464 w 46"/>
                <a:gd name="T13" fmla="*/ 110 h 94"/>
                <a:gd name="T14" fmla="*/ 628 w 46"/>
                <a:gd name="T15" fmla="*/ 94 h 94"/>
                <a:gd name="T16" fmla="*/ 790 w 46"/>
                <a:gd name="T17" fmla="*/ 77 h 94"/>
                <a:gd name="T18" fmla="*/ 899 w 46"/>
                <a:gd name="T19" fmla="*/ 61 h 94"/>
                <a:gd name="T20" fmla="*/ 910 w 46"/>
                <a:gd name="T21" fmla="*/ 40 h 94"/>
                <a:gd name="T22" fmla="*/ 842 w 46"/>
                <a:gd name="T23" fmla="*/ 15 h 94"/>
                <a:gd name="T24" fmla="*/ 625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74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13 w 54"/>
                <a:gd name="T5" fmla="*/ 3 h 40"/>
                <a:gd name="T6" fmla="*/ 229 w 54"/>
                <a:gd name="T7" fmla="*/ 8 h 40"/>
                <a:gd name="T8" fmla="*/ 368 w 54"/>
                <a:gd name="T9" fmla="*/ 12 h 40"/>
                <a:gd name="T10" fmla="*/ 519 w 54"/>
                <a:gd name="T11" fmla="*/ 15 h 40"/>
                <a:gd name="T12" fmla="*/ 681 w 54"/>
                <a:gd name="T13" fmla="*/ 17 h 40"/>
                <a:gd name="T14" fmla="*/ 809 w 54"/>
                <a:gd name="T15" fmla="*/ 18 h 40"/>
                <a:gd name="T16" fmla="*/ 960 w 54"/>
                <a:gd name="T17" fmla="*/ 16 h 40"/>
                <a:gd name="T18" fmla="*/ 948 w 54"/>
                <a:gd name="T19" fmla="*/ 35 h 40"/>
                <a:gd name="T20" fmla="*/ 895 w 54"/>
                <a:gd name="T21" fmla="*/ 43 h 40"/>
                <a:gd name="T22" fmla="*/ 788 w 54"/>
                <a:gd name="T23" fmla="*/ 48 h 40"/>
                <a:gd name="T24" fmla="*/ 655 w 54"/>
                <a:gd name="T25" fmla="*/ 50 h 40"/>
                <a:gd name="T26" fmla="*/ 491 w 54"/>
                <a:gd name="T27" fmla="*/ 49 h 40"/>
                <a:gd name="T28" fmla="*/ 332 w 54"/>
                <a:gd name="T29" fmla="*/ 42 h 40"/>
                <a:gd name="T30" fmla="*/ 172 w 54"/>
                <a:gd name="T31" fmla="*/ 30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75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76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324 w 596"/>
                <a:gd name="T1" fmla="*/ 496 h 666"/>
                <a:gd name="T2" fmla="*/ 120 w 596"/>
                <a:gd name="T3" fmla="*/ 459 h 666"/>
                <a:gd name="T4" fmla="*/ 0 w 596"/>
                <a:gd name="T5" fmla="*/ 388 h 666"/>
                <a:gd name="T6" fmla="*/ 73 w 596"/>
                <a:gd name="T7" fmla="*/ 299 h 666"/>
                <a:gd name="T8" fmla="*/ 505 w 596"/>
                <a:gd name="T9" fmla="*/ 204 h 666"/>
                <a:gd name="T10" fmla="*/ 1373 w 596"/>
                <a:gd name="T11" fmla="*/ 114 h 666"/>
                <a:gd name="T12" fmla="*/ 2837 w 596"/>
                <a:gd name="T13" fmla="*/ 41 h 666"/>
                <a:gd name="T14" fmla="*/ 4924 w 596"/>
                <a:gd name="T15" fmla="*/ 2 h 666"/>
                <a:gd name="T16" fmla="*/ 7592 w 596"/>
                <a:gd name="T17" fmla="*/ 9 h 666"/>
                <a:gd name="T18" fmla="*/ 9659 w 596"/>
                <a:gd name="T19" fmla="*/ 90 h 666"/>
                <a:gd name="T20" fmla="*/ 11056 w 596"/>
                <a:gd name="T21" fmla="*/ 221 h 666"/>
                <a:gd name="T22" fmla="*/ 11789 w 596"/>
                <a:gd name="T23" fmla="*/ 383 h 666"/>
                <a:gd name="T24" fmla="*/ 11879 w 596"/>
                <a:gd name="T25" fmla="*/ 550 h 666"/>
                <a:gd name="T26" fmla="*/ 11305 w 596"/>
                <a:gd name="T27" fmla="*/ 706 h 666"/>
                <a:gd name="T28" fmla="*/ 10116 w 596"/>
                <a:gd name="T29" fmla="*/ 826 h 666"/>
                <a:gd name="T30" fmla="*/ 8322 w 596"/>
                <a:gd name="T31" fmla="*/ 892 h 666"/>
                <a:gd name="T32" fmla="*/ 7765 w 596"/>
                <a:gd name="T33" fmla="*/ 886 h 666"/>
                <a:gd name="T34" fmla="*/ 8806 w 596"/>
                <a:gd name="T35" fmla="*/ 831 h 666"/>
                <a:gd name="T36" fmla="*/ 9616 w 596"/>
                <a:gd name="T37" fmla="*/ 730 h 666"/>
                <a:gd name="T38" fmla="*/ 10173 w 596"/>
                <a:gd name="T39" fmla="*/ 610 h 666"/>
                <a:gd name="T40" fmla="*/ 10371 w 596"/>
                <a:gd name="T41" fmla="*/ 478 h 666"/>
                <a:gd name="T42" fmla="*/ 10251 w 596"/>
                <a:gd name="T43" fmla="*/ 347 h 666"/>
                <a:gd name="T44" fmla="*/ 9672 w 596"/>
                <a:gd name="T45" fmla="*/ 234 h 666"/>
                <a:gd name="T46" fmla="*/ 8640 w 596"/>
                <a:gd name="T47" fmla="*/ 150 h 666"/>
                <a:gd name="T48" fmla="*/ 6810 w 596"/>
                <a:gd name="T49" fmla="*/ 100 h 666"/>
                <a:gd name="T50" fmla="*/ 4912 w 596"/>
                <a:gd name="T51" fmla="*/ 81 h 666"/>
                <a:gd name="T52" fmla="*/ 3476 w 596"/>
                <a:gd name="T53" fmla="*/ 94 h 666"/>
                <a:gd name="T54" fmla="*/ 2419 w 596"/>
                <a:gd name="T55" fmla="*/ 135 h 666"/>
                <a:gd name="T56" fmla="*/ 1673 w 596"/>
                <a:gd name="T57" fmla="*/ 200 h 666"/>
                <a:gd name="T58" fmla="*/ 1139 w 596"/>
                <a:gd name="T59" fmla="*/ 277 h 666"/>
                <a:gd name="T60" fmla="*/ 796 w 596"/>
                <a:gd name="T61" fmla="*/ 365 h 666"/>
                <a:gd name="T62" fmla="*/ 560 w 596"/>
                <a:gd name="T63" fmla="*/ 454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62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763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699"/>
                </a:solidFill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63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699"/>
                </a:solidFill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63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6699"/>
                </a:solidFill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fld id="{DB887063-34F2-4CF0-8EC7-2104D823D4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4" r:id="rId1"/>
    <p:sldLayoutId id="2147485345" r:id="rId2"/>
    <p:sldLayoutId id="2147485346" r:id="rId3"/>
    <p:sldLayoutId id="2147485347" r:id="rId4"/>
    <p:sldLayoutId id="2147485348" r:id="rId5"/>
    <p:sldLayoutId id="2147485349" r:id="rId6"/>
    <p:sldLayoutId id="2147485350" r:id="rId7"/>
    <p:sldLayoutId id="2147485351" r:id="rId8"/>
    <p:sldLayoutId id="2147485352" r:id="rId9"/>
    <p:sldLayoutId id="2147485353" r:id="rId10"/>
    <p:sldLayoutId id="2147485354" r:id="rId11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614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3081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56 w 2123"/>
                <a:gd name="T1" fmla="*/ 668 h 1696"/>
                <a:gd name="T2" fmla="*/ 520 w 2123"/>
                <a:gd name="T3" fmla="*/ 437 h 1696"/>
                <a:gd name="T4" fmla="*/ 646 w 2123"/>
                <a:gd name="T5" fmla="*/ 254 h 1696"/>
                <a:gd name="T6" fmla="*/ 887 w 2123"/>
                <a:gd name="T7" fmla="*/ 376 h 1696"/>
                <a:gd name="T8" fmla="*/ 1166 w 2123"/>
                <a:gd name="T9" fmla="*/ 555 h 1696"/>
                <a:gd name="T10" fmla="*/ 1422 w 2123"/>
                <a:gd name="T11" fmla="*/ 709 h 1696"/>
                <a:gd name="T12" fmla="*/ 1728 w 2123"/>
                <a:gd name="T13" fmla="*/ 870 h 1696"/>
                <a:gd name="T14" fmla="*/ 1806 w 2123"/>
                <a:gd name="T15" fmla="*/ 904 h 1696"/>
                <a:gd name="T16" fmla="*/ 1763 w 2123"/>
                <a:gd name="T17" fmla="*/ 866 h 1696"/>
                <a:gd name="T18" fmla="*/ 1355 w 2123"/>
                <a:gd name="T19" fmla="*/ 641 h 1696"/>
                <a:gd name="T20" fmla="*/ 1043 w 2123"/>
                <a:gd name="T21" fmla="*/ 437 h 1696"/>
                <a:gd name="T22" fmla="*/ 691 w 2123"/>
                <a:gd name="T23" fmla="*/ 210 h 1696"/>
                <a:gd name="T24" fmla="*/ 959 w 2123"/>
                <a:gd name="T25" fmla="*/ 199 h 1696"/>
                <a:gd name="T26" fmla="*/ 1233 w 2123"/>
                <a:gd name="T27" fmla="*/ 203 h 1696"/>
                <a:gd name="T28" fmla="*/ 1550 w 2123"/>
                <a:gd name="T29" fmla="*/ 172 h 1696"/>
                <a:gd name="T30" fmla="*/ 2035 w 2123"/>
                <a:gd name="T31" fmla="*/ 125 h 1696"/>
                <a:gd name="T32" fmla="*/ 1990 w 2123"/>
                <a:gd name="T33" fmla="*/ 111 h 1696"/>
                <a:gd name="T34" fmla="*/ 1479 w 2123"/>
                <a:gd name="T35" fmla="*/ 165 h 1696"/>
                <a:gd name="T36" fmla="*/ 1160 w 2123"/>
                <a:gd name="T37" fmla="*/ 176 h 1696"/>
                <a:gd name="T38" fmla="*/ 727 w 2123"/>
                <a:gd name="T39" fmla="*/ 165 h 1696"/>
                <a:gd name="T40" fmla="*/ 787 w 2123"/>
                <a:gd name="T41" fmla="*/ 146 h 1696"/>
                <a:gd name="T42" fmla="*/ 1094 w 2123"/>
                <a:gd name="T43" fmla="*/ 0 h 1696"/>
                <a:gd name="T44" fmla="*/ 1043 w 2123"/>
                <a:gd name="T45" fmla="*/ 20 h 1696"/>
                <a:gd name="T46" fmla="*/ 970 w 2123"/>
                <a:gd name="T47" fmla="*/ 54 h 1696"/>
                <a:gd name="T48" fmla="*/ 823 w 2123"/>
                <a:gd name="T49" fmla="*/ 123 h 1696"/>
                <a:gd name="T50" fmla="*/ 646 w 2123"/>
                <a:gd name="T51" fmla="*/ 180 h 1696"/>
                <a:gd name="T52" fmla="*/ 610 w 2123"/>
                <a:gd name="T53" fmla="*/ 230 h 1696"/>
                <a:gd name="T54" fmla="*/ 289 w 2123"/>
                <a:gd name="T55" fmla="*/ 376 h 1696"/>
                <a:gd name="T56" fmla="*/ 0 w 2123"/>
                <a:gd name="T57" fmla="*/ 464 h 1696"/>
                <a:gd name="T58" fmla="*/ 0 w 2123"/>
                <a:gd name="T59" fmla="*/ 468 h 1696"/>
                <a:gd name="T60" fmla="*/ 0 w 2123"/>
                <a:gd name="T61" fmla="*/ 491 h 1696"/>
                <a:gd name="T62" fmla="*/ 286 w 2123"/>
                <a:gd name="T63" fmla="*/ 406 h 1696"/>
                <a:gd name="T64" fmla="*/ 568 w 2123"/>
                <a:gd name="T65" fmla="*/ 275 h 1696"/>
                <a:gd name="T66" fmla="*/ 484 w 2123"/>
                <a:gd name="T67" fmla="*/ 429 h 1696"/>
                <a:gd name="T68" fmla="*/ 502 w 2123"/>
                <a:gd name="T69" fmla="*/ 636 h 1696"/>
                <a:gd name="T70" fmla="*/ 444 w 2123"/>
                <a:gd name="T71" fmla="*/ 747 h 1696"/>
                <a:gd name="T72" fmla="*/ 313 w 2123"/>
                <a:gd name="T73" fmla="*/ 948 h 1696"/>
                <a:gd name="T74" fmla="*/ 307 w 2123"/>
                <a:gd name="T75" fmla="*/ 1085 h 1696"/>
                <a:gd name="T76" fmla="*/ 313 w 2123"/>
                <a:gd name="T77" fmla="*/ 1085 h 1696"/>
                <a:gd name="T78" fmla="*/ 331 w 2123"/>
                <a:gd name="T79" fmla="*/ 994 h 1696"/>
                <a:gd name="T80" fmla="*/ 556 w 2123"/>
                <a:gd name="T81" fmla="*/ 668 h 1696"/>
                <a:gd name="T82" fmla="*/ 556 w 2123"/>
                <a:gd name="T83" fmla="*/ 668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2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3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31 w 969"/>
                <a:gd name="T1" fmla="*/ 1210 h 1192"/>
                <a:gd name="T2" fmla="*/ 506 w 969"/>
                <a:gd name="T3" fmla="*/ 1216 h 1192"/>
                <a:gd name="T4" fmla="*/ 596 w 969"/>
                <a:gd name="T5" fmla="*/ 1174 h 1192"/>
                <a:gd name="T6" fmla="*/ 837 w 969"/>
                <a:gd name="T7" fmla="*/ 1109 h 1192"/>
                <a:gd name="T8" fmla="*/ 965 w 969"/>
                <a:gd name="T9" fmla="*/ 1079 h 1192"/>
                <a:gd name="T10" fmla="*/ 783 w 969"/>
                <a:gd name="T11" fmla="*/ 1010 h 1192"/>
                <a:gd name="T12" fmla="*/ 572 w 969"/>
                <a:gd name="T13" fmla="*/ 969 h 1192"/>
                <a:gd name="T14" fmla="*/ 205 w 969"/>
                <a:gd name="T15" fmla="*/ 987 h 1192"/>
                <a:gd name="T16" fmla="*/ 307 w 969"/>
                <a:gd name="T17" fmla="*/ 909 h 1192"/>
                <a:gd name="T18" fmla="*/ 512 w 969"/>
                <a:gd name="T19" fmla="*/ 819 h 1192"/>
                <a:gd name="T20" fmla="*/ 718 w 969"/>
                <a:gd name="T21" fmla="*/ 687 h 1192"/>
                <a:gd name="T22" fmla="*/ 724 w 969"/>
                <a:gd name="T23" fmla="*/ 687 h 1192"/>
                <a:gd name="T24" fmla="*/ 736 w 969"/>
                <a:gd name="T25" fmla="*/ 681 h 1192"/>
                <a:gd name="T26" fmla="*/ 777 w 969"/>
                <a:gd name="T27" fmla="*/ 663 h 1192"/>
                <a:gd name="T28" fmla="*/ 801 w 969"/>
                <a:gd name="T29" fmla="*/ 657 h 1192"/>
                <a:gd name="T30" fmla="*/ 813 w 969"/>
                <a:gd name="T31" fmla="*/ 645 h 1192"/>
                <a:gd name="T32" fmla="*/ 819 w 969"/>
                <a:gd name="T33" fmla="*/ 633 h 1192"/>
                <a:gd name="T34" fmla="*/ 813 w 969"/>
                <a:gd name="T35" fmla="*/ 627 h 1192"/>
                <a:gd name="T36" fmla="*/ 807 w 969"/>
                <a:gd name="T37" fmla="*/ 615 h 1192"/>
                <a:gd name="T38" fmla="*/ 807 w 969"/>
                <a:gd name="T39" fmla="*/ 583 h 1192"/>
                <a:gd name="T40" fmla="*/ 819 w 969"/>
                <a:gd name="T41" fmla="*/ 553 h 1192"/>
                <a:gd name="T42" fmla="*/ 831 w 969"/>
                <a:gd name="T43" fmla="*/ 523 h 1192"/>
                <a:gd name="T44" fmla="*/ 849 w 969"/>
                <a:gd name="T45" fmla="*/ 493 h 1192"/>
                <a:gd name="T46" fmla="*/ 865 w 969"/>
                <a:gd name="T47" fmla="*/ 463 h 1192"/>
                <a:gd name="T48" fmla="*/ 873 w 969"/>
                <a:gd name="T49" fmla="*/ 445 h 1192"/>
                <a:gd name="T50" fmla="*/ 881 w 969"/>
                <a:gd name="T51" fmla="*/ 439 h 1192"/>
                <a:gd name="T52" fmla="*/ 881 w 969"/>
                <a:gd name="T53" fmla="*/ 355 h 1192"/>
                <a:gd name="T54" fmla="*/ 881 w 969"/>
                <a:gd name="T55" fmla="*/ 349 h 1192"/>
                <a:gd name="T56" fmla="*/ 887 w 969"/>
                <a:gd name="T57" fmla="*/ 343 h 1192"/>
                <a:gd name="T58" fmla="*/ 905 w 969"/>
                <a:gd name="T59" fmla="*/ 313 h 1192"/>
                <a:gd name="T60" fmla="*/ 917 w 969"/>
                <a:gd name="T61" fmla="*/ 277 h 1192"/>
                <a:gd name="T62" fmla="*/ 929 w 969"/>
                <a:gd name="T63" fmla="*/ 247 h 1192"/>
                <a:gd name="T64" fmla="*/ 935 w 969"/>
                <a:gd name="T65" fmla="*/ 235 h 1192"/>
                <a:gd name="T66" fmla="*/ 941 w 969"/>
                <a:gd name="T67" fmla="*/ 223 h 1192"/>
                <a:gd name="T68" fmla="*/ 959 w 969"/>
                <a:gd name="T69" fmla="*/ 173 h 1192"/>
                <a:gd name="T70" fmla="*/ 977 w 969"/>
                <a:gd name="T71" fmla="*/ 137 h 1192"/>
                <a:gd name="T72" fmla="*/ 983 w 969"/>
                <a:gd name="T73" fmla="*/ 125 h 1192"/>
                <a:gd name="T74" fmla="*/ 983 w 969"/>
                <a:gd name="T75" fmla="*/ 119 h 1192"/>
                <a:gd name="T76" fmla="*/ 1001 w 969"/>
                <a:gd name="T77" fmla="*/ 0 h 1192"/>
                <a:gd name="T78" fmla="*/ 977 w 969"/>
                <a:gd name="T79" fmla="*/ 47 h 1192"/>
                <a:gd name="T80" fmla="*/ 807 w 969"/>
                <a:gd name="T81" fmla="*/ 113 h 1192"/>
                <a:gd name="T82" fmla="*/ 730 w 969"/>
                <a:gd name="T83" fmla="*/ 161 h 1192"/>
                <a:gd name="T84" fmla="*/ 476 w 969"/>
                <a:gd name="T85" fmla="*/ 241 h 1192"/>
                <a:gd name="T86" fmla="*/ 289 w 969"/>
                <a:gd name="T87" fmla="*/ 295 h 1192"/>
                <a:gd name="T88" fmla="*/ 181 w 969"/>
                <a:gd name="T89" fmla="*/ 301 h 1192"/>
                <a:gd name="T90" fmla="*/ 12 w 969"/>
                <a:gd name="T91" fmla="*/ 493 h 1192"/>
                <a:gd name="T92" fmla="*/ 0 w 969"/>
                <a:gd name="T93" fmla="*/ 517 h 1192"/>
                <a:gd name="T94" fmla="*/ 0 w 969"/>
                <a:gd name="T95" fmla="*/ 1210 h 1192"/>
                <a:gd name="T96" fmla="*/ 96 w 969"/>
                <a:gd name="T97" fmla="*/ 1204 h 1192"/>
                <a:gd name="T98" fmla="*/ 331 w 969"/>
                <a:gd name="T99" fmla="*/ 1210 h 1192"/>
                <a:gd name="T100" fmla="*/ 331 w 969"/>
                <a:gd name="T101" fmla="*/ 1210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4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5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66 w 2176"/>
                <a:gd name="T1" fmla="*/ 783 h 1505"/>
                <a:gd name="T2" fmla="*/ 1230 w 2176"/>
                <a:gd name="T3" fmla="*/ 1251 h 1505"/>
                <a:gd name="T4" fmla="*/ 988 w 2176"/>
                <a:gd name="T5" fmla="*/ 1209 h 1505"/>
                <a:gd name="T6" fmla="*/ 747 w 2176"/>
                <a:gd name="T7" fmla="*/ 1143 h 1505"/>
                <a:gd name="T8" fmla="*/ 458 w 2176"/>
                <a:gd name="T9" fmla="*/ 1125 h 1505"/>
                <a:gd name="T10" fmla="*/ 0 w 2176"/>
                <a:gd name="T11" fmla="*/ 1095 h 1505"/>
                <a:gd name="T12" fmla="*/ 30 w 2176"/>
                <a:gd name="T13" fmla="*/ 1131 h 1505"/>
                <a:gd name="T14" fmla="*/ 512 w 2176"/>
                <a:gd name="T15" fmla="*/ 1149 h 1505"/>
                <a:gd name="T16" fmla="*/ 801 w 2176"/>
                <a:gd name="T17" fmla="*/ 1203 h 1505"/>
                <a:gd name="T18" fmla="*/ 1170 w 2176"/>
                <a:gd name="T19" fmla="*/ 1325 h 1505"/>
                <a:gd name="T20" fmla="*/ 1105 w 2176"/>
                <a:gd name="T21" fmla="*/ 1343 h 1505"/>
                <a:gd name="T22" fmla="*/ 735 w 2176"/>
                <a:gd name="T23" fmla="*/ 1529 h 1505"/>
                <a:gd name="T24" fmla="*/ 789 w 2176"/>
                <a:gd name="T25" fmla="*/ 1505 h 1505"/>
                <a:gd name="T26" fmla="*/ 893 w 2176"/>
                <a:gd name="T27" fmla="*/ 1463 h 1505"/>
                <a:gd name="T28" fmla="*/ 1054 w 2176"/>
                <a:gd name="T29" fmla="*/ 1379 h 1505"/>
                <a:gd name="T30" fmla="*/ 1254 w 2176"/>
                <a:gd name="T31" fmla="*/ 1319 h 1505"/>
                <a:gd name="T32" fmla="*/ 1307 w 2176"/>
                <a:gd name="T33" fmla="*/ 1239 h 1505"/>
                <a:gd name="T34" fmla="*/ 1688 w 2176"/>
                <a:gd name="T35" fmla="*/ 1059 h 1505"/>
                <a:gd name="T36" fmla="*/ 1995 w 2176"/>
                <a:gd name="T37" fmla="*/ 969 h 1505"/>
                <a:gd name="T38" fmla="*/ 2248 w 2176"/>
                <a:gd name="T39" fmla="*/ 837 h 1505"/>
                <a:gd name="T40" fmla="*/ 2025 w 2176"/>
                <a:gd name="T41" fmla="*/ 927 h 1505"/>
                <a:gd name="T42" fmla="*/ 1712 w 2176"/>
                <a:gd name="T43" fmla="*/ 1005 h 1505"/>
                <a:gd name="T44" fmla="*/ 1387 w 2176"/>
                <a:gd name="T45" fmla="*/ 1167 h 1505"/>
                <a:gd name="T46" fmla="*/ 1549 w 2176"/>
                <a:gd name="T47" fmla="*/ 921 h 1505"/>
                <a:gd name="T48" fmla="*/ 1676 w 2176"/>
                <a:gd name="T49" fmla="*/ 553 h 1505"/>
                <a:gd name="T50" fmla="*/ 1796 w 2176"/>
                <a:gd name="T51" fmla="*/ 380 h 1505"/>
                <a:gd name="T52" fmla="*/ 2043 w 2176"/>
                <a:gd name="T53" fmla="*/ 60 h 1505"/>
                <a:gd name="T54" fmla="*/ 2068 w 2176"/>
                <a:gd name="T55" fmla="*/ 0 h 1505"/>
                <a:gd name="T56" fmla="*/ 2037 w 2176"/>
                <a:gd name="T57" fmla="*/ 0 h 1505"/>
                <a:gd name="T58" fmla="*/ 1652 w 2176"/>
                <a:gd name="T59" fmla="*/ 488 h 1505"/>
                <a:gd name="T60" fmla="*/ 1525 w 2176"/>
                <a:gd name="T61" fmla="*/ 903 h 1505"/>
                <a:gd name="T62" fmla="*/ 1295 w 2176"/>
                <a:gd name="T63" fmla="*/ 1191 h 1505"/>
                <a:gd name="T64" fmla="*/ 1170 w 2176"/>
                <a:gd name="T65" fmla="*/ 921 h 1505"/>
                <a:gd name="T66" fmla="*/ 1042 w 2176"/>
                <a:gd name="T67" fmla="*/ 548 h 1505"/>
                <a:gd name="T68" fmla="*/ 917 w 2176"/>
                <a:gd name="T69" fmla="*/ 222 h 1505"/>
                <a:gd name="T70" fmla="*/ 813 w 2176"/>
                <a:gd name="T71" fmla="*/ 0 h 1505"/>
                <a:gd name="T72" fmla="*/ 777 w 2176"/>
                <a:gd name="T73" fmla="*/ 0 h 1505"/>
                <a:gd name="T74" fmla="*/ 935 w 2176"/>
                <a:gd name="T75" fmla="*/ 362 h 1505"/>
                <a:gd name="T76" fmla="*/ 1066 w 2176"/>
                <a:gd name="T77" fmla="*/ 783 h 1505"/>
                <a:gd name="T78" fmla="*/ 1066 w 2176"/>
                <a:gd name="T79" fmla="*/ 78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6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9 w 813"/>
                <a:gd name="T1" fmla="*/ 572 h 804"/>
                <a:gd name="T2" fmla="*/ 337 w 813"/>
                <a:gd name="T3" fmla="*/ 446 h 804"/>
                <a:gd name="T4" fmla="*/ 662 w 813"/>
                <a:gd name="T5" fmla="*/ 224 h 804"/>
                <a:gd name="T6" fmla="*/ 837 w 813"/>
                <a:gd name="T7" fmla="*/ 0 h 804"/>
                <a:gd name="T8" fmla="*/ 699 w 813"/>
                <a:gd name="T9" fmla="*/ 150 h 804"/>
                <a:gd name="T10" fmla="*/ 152 w 813"/>
                <a:gd name="T11" fmla="*/ 512 h 804"/>
                <a:gd name="T12" fmla="*/ 0 w 813"/>
                <a:gd name="T13" fmla="*/ 748 h 804"/>
                <a:gd name="T14" fmla="*/ 0 w 813"/>
                <a:gd name="T15" fmla="*/ 820 h 804"/>
                <a:gd name="T16" fmla="*/ 169 w 813"/>
                <a:gd name="T17" fmla="*/ 572 h 804"/>
                <a:gd name="T18" fmla="*/ 169 w 813"/>
                <a:gd name="T19" fmla="*/ 572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7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76 w 759"/>
                <a:gd name="T1" fmla="*/ 66 h 107"/>
                <a:gd name="T2" fmla="*/ 783 w 759"/>
                <a:gd name="T3" fmla="*/ 0 h 107"/>
                <a:gd name="T4" fmla="*/ 512 w 759"/>
                <a:gd name="T5" fmla="*/ 36 h 107"/>
                <a:gd name="T6" fmla="*/ 146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76 w 759"/>
                <a:gd name="T15" fmla="*/ 66 h 107"/>
                <a:gd name="T16" fmla="*/ 47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8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35 w 3169"/>
                <a:gd name="T1" fmla="*/ 247 h 743"/>
                <a:gd name="T2" fmla="*/ 1790 w 3169"/>
                <a:gd name="T3" fmla="*/ 241 h 743"/>
                <a:gd name="T4" fmla="*/ 2159 w 3169"/>
                <a:gd name="T5" fmla="*/ 259 h 743"/>
                <a:gd name="T6" fmla="*/ 2587 w 3169"/>
                <a:gd name="T7" fmla="*/ 241 h 743"/>
                <a:gd name="T8" fmla="*/ 3273 w 3169"/>
                <a:gd name="T9" fmla="*/ 212 h 743"/>
                <a:gd name="T10" fmla="*/ 3219 w 3169"/>
                <a:gd name="T11" fmla="*/ 194 h 743"/>
                <a:gd name="T12" fmla="*/ 2502 w 3169"/>
                <a:gd name="T13" fmla="*/ 229 h 743"/>
                <a:gd name="T14" fmla="*/ 2067 w 3169"/>
                <a:gd name="T15" fmla="*/ 229 h 743"/>
                <a:gd name="T16" fmla="*/ 1507 w 3169"/>
                <a:gd name="T17" fmla="*/ 194 h 743"/>
                <a:gd name="T18" fmla="*/ 1592 w 3169"/>
                <a:gd name="T19" fmla="*/ 168 h 743"/>
                <a:gd name="T20" fmla="*/ 2106 w 3169"/>
                <a:gd name="T21" fmla="*/ 0 h 743"/>
                <a:gd name="T22" fmla="*/ 2025 w 3169"/>
                <a:gd name="T23" fmla="*/ 24 h 743"/>
                <a:gd name="T24" fmla="*/ 1900 w 3169"/>
                <a:gd name="T25" fmla="*/ 66 h 743"/>
                <a:gd name="T26" fmla="*/ 1658 w 3169"/>
                <a:gd name="T27" fmla="*/ 138 h 743"/>
                <a:gd name="T28" fmla="*/ 1386 w 3169"/>
                <a:gd name="T29" fmla="*/ 206 h 743"/>
                <a:gd name="T30" fmla="*/ 1308 w 3169"/>
                <a:gd name="T31" fmla="*/ 259 h 743"/>
                <a:gd name="T32" fmla="*/ 789 w 3169"/>
                <a:gd name="T33" fmla="*/ 421 h 743"/>
                <a:gd name="T34" fmla="*/ 343 w 3169"/>
                <a:gd name="T35" fmla="*/ 511 h 743"/>
                <a:gd name="T36" fmla="*/ 0 w 3169"/>
                <a:gd name="T37" fmla="*/ 633 h 743"/>
                <a:gd name="T38" fmla="*/ 307 w 3169"/>
                <a:gd name="T39" fmla="*/ 547 h 743"/>
                <a:gd name="T40" fmla="*/ 759 w 3169"/>
                <a:gd name="T41" fmla="*/ 457 h 743"/>
                <a:gd name="T42" fmla="*/ 1218 w 3169"/>
                <a:gd name="T43" fmla="*/ 319 h 743"/>
                <a:gd name="T44" fmla="*/ 1013 w 3169"/>
                <a:gd name="T45" fmla="*/ 499 h 743"/>
                <a:gd name="T46" fmla="*/ 899 w 3169"/>
                <a:gd name="T47" fmla="*/ 759 h 743"/>
                <a:gd name="T48" fmla="*/ 893 w 3169"/>
                <a:gd name="T49" fmla="*/ 759 h 743"/>
                <a:gd name="T50" fmla="*/ 965 w 3169"/>
                <a:gd name="T51" fmla="*/ 759 h 743"/>
                <a:gd name="T52" fmla="*/ 1054 w 3169"/>
                <a:gd name="T53" fmla="*/ 505 h 743"/>
                <a:gd name="T54" fmla="*/ 1337 w 3169"/>
                <a:gd name="T55" fmla="*/ 289 h 743"/>
                <a:gd name="T56" fmla="*/ 1579 w 3169"/>
                <a:gd name="T57" fmla="*/ 457 h 743"/>
                <a:gd name="T58" fmla="*/ 1826 w 3169"/>
                <a:gd name="T59" fmla="*/ 693 h 743"/>
                <a:gd name="T60" fmla="*/ 1918 w 3169"/>
                <a:gd name="T61" fmla="*/ 759 h 743"/>
                <a:gd name="T62" fmla="*/ 1983 w 3169"/>
                <a:gd name="T63" fmla="*/ 759 h 743"/>
                <a:gd name="T64" fmla="*/ 1748 w 3169"/>
                <a:gd name="T65" fmla="*/ 535 h 743"/>
                <a:gd name="T66" fmla="*/ 1435 w 3169"/>
                <a:gd name="T67" fmla="*/ 247 h 743"/>
                <a:gd name="T68" fmla="*/ 1435 w 3169"/>
                <a:gd name="T69" fmla="*/ 247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9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003366"/>
                </a:solidFill>
                <a:latin typeface="Times New Roman" pitchFamily="18" charset="0"/>
              </a:endParaRPr>
            </a:p>
          </p:txBody>
        </p:sp>
        <p:sp>
          <p:nvSpPr>
            <p:cNvPr id="3090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003366"/>
                </a:solidFill>
                <a:latin typeface="Times New Roman" pitchFamily="18" charset="0"/>
              </a:endParaRPr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3094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95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3097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06 w 2153"/>
                <a:gd name="T1" fmla="*/ 867 h 1930"/>
                <a:gd name="T2" fmla="*/ 2001 w 2153"/>
                <a:gd name="T3" fmla="*/ 1035 h 1930"/>
                <a:gd name="T4" fmla="*/ 2123 w 2153"/>
                <a:gd name="T5" fmla="*/ 1184 h 1930"/>
                <a:gd name="T6" fmla="*/ 2189 w 2153"/>
                <a:gd name="T7" fmla="*/ 1270 h 1930"/>
                <a:gd name="T8" fmla="*/ 2225 w 2153"/>
                <a:gd name="T9" fmla="*/ 1318 h 1930"/>
                <a:gd name="T10" fmla="*/ 1953 w 2153"/>
                <a:gd name="T11" fmla="*/ 993 h 1930"/>
                <a:gd name="T12" fmla="*/ 1924 w 2153"/>
                <a:gd name="T13" fmla="*/ 945 h 1930"/>
                <a:gd name="T14" fmla="*/ 1844 w 2153"/>
                <a:gd name="T15" fmla="*/ 1264 h 1930"/>
                <a:gd name="T16" fmla="*/ 1830 w 2153"/>
                <a:gd name="T17" fmla="*/ 1510 h 1930"/>
                <a:gd name="T18" fmla="*/ 1882 w 2153"/>
                <a:gd name="T19" fmla="*/ 1938 h 1930"/>
                <a:gd name="T20" fmla="*/ 1851 w 2153"/>
                <a:gd name="T21" fmla="*/ 1962 h 1930"/>
                <a:gd name="T22" fmla="*/ 1803 w 2153"/>
                <a:gd name="T23" fmla="*/ 1558 h 1930"/>
                <a:gd name="T24" fmla="*/ 1784 w 2153"/>
                <a:gd name="T25" fmla="*/ 1312 h 1930"/>
                <a:gd name="T26" fmla="*/ 1823 w 2153"/>
                <a:gd name="T27" fmla="*/ 1101 h 1930"/>
                <a:gd name="T28" fmla="*/ 1830 w 2153"/>
                <a:gd name="T29" fmla="*/ 891 h 1930"/>
                <a:gd name="T30" fmla="*/ 1308 w 2153"/>
                <a:gd name="T31" fmla="*/ 1023 h 1930"/>
                <a:gd name="T32" fmla="*/ 852 w 2153"/>
                <a:gd name="T33" fmla="*/ 1148 h 1930"/>
                <a:gd name="T34" fmla="*/ 331 w 2153"/>
                <a:gd name="T35" fmla="*/ 1336 h 1930"/>
                <a:gd name="T36" fmla="*/ 18 w 2153"/>
                <a:gd name="T37" fmla="*/ 1444 h 1930"/>
                <a:gd name="T38" fmla="*/ 319 w 2153"/>
                <a:gd name="T39" fmla="*/ 1306 h 1930"/>
                <a:gd name="T40" fmla="*/ 706 w 2153"/>
                <a:gd name="T41" fmla="*/ 1160 h 1930"/>
                <a:gd name="T42" fmla="*/ 1054 w 2153"/>
                <a:gd name="T43" fmla="*/ 1053 h 1930"/>
                <a:gd name="T44" fmla="*/ 1459 w 2153"/>
                <a:gd name="T45" fmla="*/ 945 h 1930"/>
                <a:gd name="T46" fmla="*/ 1748 w 2153"/>
                <a:gd name="T47" fmla="*/ 831 h 1930"/>
                <a:gd name="T48" fmla="*/ 1381 w 2153"/>
                <a:gd name="T49" fmla="*/ 631 h 1930"/>
                <a:gd name="T50" fmla="*/ 893 w 2153"/>
                <a:gd name="T51" fmla="*/ 523 h 1930"/>
                <a:gd name="T52" fmla="*/ 235 w 2153"/>
                <a:gd name="T53" fmla="*/ 161 h 1930"/>
                <a:gd name="T54" fmla="*/ 0 w 2153"/>
                <a:gd name="T55" fmla="*/ 83 h 1930"/>
                <a:gd name="T56" fmla="*/ 337 w 2153"/>
                <a:gd name="T57" fmla="*/ 179 h 1930"/>
                <a:gd name="T58" fmla="*/ 736 w 2153"/>
                <a:gd name="T59" fmla="*/ 391 h 1930"/>
                <a:gd name="T60" fmla="*/ 965 w 2153"/>
                <a:gd name="T61" fmla="*/ 499 h 1930"/>
                <a:gd name="T62" fmla="*/ 1399 w 2153"/>
                <a:gd name="T63" fmla="*/ 601 h 1930"/>
                <a:gd name="T64" fmla="*/ 1706 w 2153"/>
                <a:gd name="T65" fmla="*/ 759 h 1930"/>
                <a:gd name="T66" fmla="*/ 1471 w 2153"/>
                <a:gd name="T67" fmla="*/ 469 h 1930"/>
                <a:gd name="T68" fmla="*/ 1328 w 2153"/>
                <a:gd name="T69" fmla="*/ 191 h 1930"/>
                <a:gd name="T70" fmla="*/ 1194 w 2153"/>
                <a:gd name="T71" fmla="*/ 0 h 1930"/>
                <a:gd name="T72" fmla="*/ 1387 w 2153"/>
                <a:gd name="T73" fmla="*/ 215 h 1930"/>
                <a:gd name="T74" fmla="*/ 1537 w 2153"/>
                <a:gd name="T75" fmla="*/ 493 h 1930"/>
                <a:gd name="T76" fmla="*/ 1803 w 2153"/>
                <a:gd name="T77" fmla="*/ 819 h 1930"/>
                <a:gd name="T78" fmla="*/ 1906 w 2153"/>
                <a:gd name="T79" fmla="*/ 867 h 1930"/>
                <a:gd name="T80" fmla="*/ 1906 w 2153"/>
                <a:gd name="T81" fmla="*/ 86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6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6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6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6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00CC8D1D-8A39-49EF-AB64-82BEE25613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5" r:id="rId1"/>
    <p:sldLayoutId id="2147485356" r:id="rId2"/>
    <p:sldLayoutId id="2147485357" r:id="rId3"/>
    <p:sldLayoutId id="2147485358" r:id="rId4"/>
    <p:sldLayoutId id="2147485359" r:id="rId5"/>
    <p:sldLayoutId id="2147485360" r:id="rId6"/>
    <p:sldLayoutId id="2147485361" r:id="rId7"/>
    <p:sldLayoutId id="2147485362" r:id="rId8"/>
    <p:sldLayoutId id="2147485363" r:id="rId9"/>
    <p:sldLayoutId id="2147485364" r:id="rId10"/>
    <p:sldLayoutId id="2147485365" r:id="rId11"/>
    <p:sldLayoutId id="2147485366" r:id="rId12"/>
    <p:sldLayoutId id="2147485367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614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4105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56 w 2123"/>
                <a:gd name="T1" fmla="*/ 668 h 1696"/>
                <a:gd name="T2" fmla="*/ 520 w 2123"/>
                <a:gd name="T3" fmla="*/ 437 h 1696"/>
                <a:gd name="T4" fmla="*/ 646 w 2123"/>
                <a:gd name="T5" fmla="*/ 254 h 1696"/>
                <a:gd name="T6" fmla="*/ 887 w 2123"/>
                <a:gd name="T7" fmla="*/ 376 h 1696"/>
                <a:gd name="T8" fmla="*/ 1166 w 2123"/>
                <a:gd name="T9" fmla="*/ 555 h 1696"/>
                <a:gd name="T10" fmla="*/ 1422 w 2123"/>
                <a:gd name="T11" fmla="*/ 709 h 1696"/>
                <a:gd name="T12" fmla="*/ 1728 w 2123"/>
                <a:gd name="T13" fmla="*/ 870 h 1696"/>
                <a:gd name="T14" fmla="*/ 1806 w 2123"/>
                <a:gd name="T15" fmla="*/ 904 h 1696"/>
                <a:gd name="T16" fmla="*/ 1763 w 2123"/>
                <a:gd name="T17" fmla="*/ 866 h 1696"/>
                <a:gd name="T18" fmla="*/ 1355 w 2123"/>
                <a:gd name="T19" fmla="*/ 641 h 1696"/>
                <a:gd name="T20" fmla="*/ 1043 w 2123"/>
                <a:gd name="T21" fmla="*/ 437 h 1696"/>
                <a:gd name="T22" fmla="*/ 691 w 2123"/>
                <a:gd name="T23" fmla="*/ 210 h 1696"/>
                <a:gd name="T24" fmla="*/ 959 w 2123"/>
                <a:gd name="T25" fmla="*/ 199 h 1696"/>
                <a:gd name="T26" fmla="*/ 1233 w 2123"/>
                <a:gd name="T27" fmla="*/ 203 h 1696"/>
                <a:gd name="T28" fmla="*/ 1550 w 2123"/>
                <a:gd name="T29" fmla="*/ 172 h 1696"/>
                <a:gd name="T30" fmla="*/ 2035 w 2123"/>
                <a:gd name="T31" fmla="*/ 125 h 1696"/>
                <a:gd name="T32" fmla="*/ 1990 w 2123"/>
                <a:gd name="T33" fmla="*/ 111 h 1696"/>
                <a:gd name="T34" fmla="*/ 1479 w 2123"/>
                <a:gd name="T35" fmla="*/ 165 h 1696"/>
                <a:gd name="T36" fmla="*/ 1160 w 2123"/>
                <a:gd name="T37" fmla="*/ 176 h 1696"/>
                <a:gd name="T38" fmla="*/ 727 w 2123"/>
                <a:gd name="T39" fmla="*/ 165 h 1696"/>
                <a:gd name="T40" fmla="*/ 787 w 2123"/>
                <a:gd name="T41" fmla="*/ 146 h 1696"/>
                <a:gd name="T42" fmla="*/ 1094 w 2123"/>
                <a:gd name="T43" fmla="*/ 0 h 1696"/>
                <a:gd name="T44" fmla="*/ 1043 w 2123"/>
                <a:gd name="T45" fmla="*/ 20 h 1696"/>
                <a:gd name="T46" fmla="*/ 970 w 2123"/>
                <a:gd name="T47" fmla="*/ 54 h 1696"/>
                <a:gd name="T48" fmla="*/ 823 w 2123"/>
                <a:gd name="T49" fmla="*/ 123 h 1696"/>
                <a:gd name="T50" fmla="*/ 646 w 2123"/>
                <a:gd name="T51" fmla="*/ 180 h 1696"/>
                <a:gd name="T52" fmla="*/ 610 w 2123"/>
                <a:gd name="T53" fmla="*/ 230 h 1696"/>
                <a:gd name="T54" fmla="*/ 289 w 2123"/>
                <a:gd name="T55" fmla="*/ 376 h 1696"/>
                <a:gd name="T56" fmla="*/ 0 w 2123"/>
                <a:gd name="T57" fmla="*/ 464 h 1696"/>
                <a:gd name="T58" fmla="*/ 0 w 2123"/>
                <a:gd name="T59" fmla="*/ 468 h 1696"/>
                <a:gd name="T60" fmla="*/ 0 w 2123"/>
                <a:gd name="T61" fmla="*/ 491 h 1696"/>
                <a:gd name="T62" fmla="*/ 286 w 2123"/>
                <a:gd name="T63" fmla="*/ 406 h 1696"/>
                <a:gd name="T64" fmla="*/ 568 w 2123"/>
                <a:gd name="T65" fmla="*/ 275 h 1696"/>
                <a:gd name="T66" fmla="*/ 484 w 2123"/>
                <a:gd name="T67" fmla="*/ 429 h 1696"/>
                <a:gd name="T68" fmla="*/ 502 w 2123"/>
                <a:gd name="T69" fmla="*/ 636 h 1696"/>
                <a:gd name="T70" fmla="*/ 444 w 2123"/>
                <a:gd name="T71" fmla="*/ 747 h 1696"/>
                <a:gd name="T72" fmla="*/ 313 w 2123"/>
                <a:gd name="T73" fmla="*/ 948 h 1696"/>
                <a:gd name="T74" fmla="*/ 307 w 2123"/>
                <a:gd name="T75" fmla="*/ 1085 h 1696"/>
                <a:gd name="T76" fmla="*/ 313 w 2123"/>
                <a:gd name="T77" fmla="*/ 1085 h 1696"/>
                <a:gd name="T78" fmla="*/ 331 w 2123"/>
                <a:gd name="T79" fmla="*/ 994 h 1696"/>
                <a:gd name="T80" fmla="*/ 556 w 2123"/>
                <a:gd name="T81" fmla="*/ 668 h 1696"/>
                <a:gd name="T82" fmla="*/ 556 w 2123"/>
                <a:gd name="T83" fmla="*/ 668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6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7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31 w 969"/>
                <a:gd name="T1" fmla="*/ 1210 h 1192"/>
                <a:gd name="T2" fmla="*/ 506 w 969"/>
                <a:gd name="T3" fmla="*/ 1216 h 1192"/>
                <a:gd name="T4" fmla="*/ 596 w 969"/>
                <a:gd name="T5" fmla="*/ 1174 h 1192"/>
                <a:gd name="T6" fmla="*/ 837 w 969"/>
                <a:gd name="T7" fmla="*/ 1109 h 1192"/>
                <a:gd name="T8" fmla="*/ 965 w 969"/>
                <a:gd name="T9" fmla="*/ 1079 h 1192"/>
                <a:gd name="T10" fmla="*/ 783 w 969"/>
                <a:gd name="T11" fmla="*/ 1010 h 1192"/>
                <a:gd name="T12" fmla="*/ 572 w 969"/>
                <a:gd name="T13" fmla="*/ 969 h 1192"/>
                <a:gd name="T14" fmla="*/ 205 w 969"/>
                <a:gd name="T15" fmla="*/ 987 h 1192"/>
                <a:gd name="T16" fmla="*/ 307 w 969"/>
                <a:gd name="T17" fmla="*/ 909 h 1192"/>
                <a:gd name="T18" fmla="*/ 512 w 969"/>
                <a:gd name="T19" fmla="*/ 819 h 1192"/>
                <a:gd name="T20" fmla="*/ 718 w 969"/>
                <a:gd name="T21" fmla="*/ 687 h 1192"/>
                <a:gd name="T22" fmla="*/ 724 w 969"/>
                <a:gd name="T23" fmla="*/ 687 h 1192"/>
                <a:gd name="T24" fmla="*/ 736 w 969"/>
                <a:gd name="T25" fmla="*/ 681 h 1192"/>
                <a:gd name="T26" fmla="*/ 777 w 969"/>
                <a:gd name="T27" fmla="*/ 663 h 1192"/>
                <a:gd name="T28" fmla="*/ 801 w 969"/>
                <a:gd name="T29" fmla="*/ 657 h 1192"/>
                <a:gd name="T30" fmla="*/ 813 w 969"/>
                <a:gd name="T31" fmla="*/ 645 h 1192"/>
                <a:gd name="T32" fmla="*/ 819 w 969"/>
                <a:gd name="T33" fmla="*/ 633 h 1192"/>
                <a:gd name="T34" fmla="*/ 813 w 969"/>
                <a:gd name="T35" fmla="*/ 627 h 1192"/>
                <a:gd name="T36" fmla="*/ 807 w 969"/>
                <a:gd name="T37" fmla="*/ 615 h 1192"/>
                <a:gd name="T38" fmla="*/ 807 w 969"/>
                <a:gd name="T39" fmla="*/ 583 h 1192"/>
                <a:gd name="T40" fmla="*/ 819 w 969"/>
                <a:gd name="T41" fmla="*/ 553 h 1192"/>
                <a:gd name="T42" fmla="*/ 831 w 969"/>
                <a:gd name="T43" fmla="*/ 523 h 1192"/>
                <a:gd name="T44" fmla="*/ 849 w 969"/>
                <a:gd name="T45" fmla="*/ 493 h 1192"/>
                <a:gd name="T46" fmla="*/ 865 w 969"/>
                <a:gd name="T47" fmla="*/ 463 h 1192"/>
                <a:gd name="T48" fmla="*/ 873 w 969"/>
                <a:gd name="T49" fmla="*/ 445 h 1192"/>
                <a:gd name="T50" fmla="*/ 881 w 969"/>
                <a:gd name="T51" fmla="*/ 439 h 1192"/>
                <a:gd name="T52" fmla="*/ 881 w 969"/>
                <a:gd name="T53" fmla="*/ 355 h 1192"/>
                <a:gd name="T54" fmla="*/ 881 w 969"/>
                <a:gd name="T55" fmla="*/ 349 h 1192"/>
                <a:gd name="T56" fmla="*/ 887 w 969"/>
                <a:gd name="T57" fmla="*/ 343 h 1192"/>
                <a:gd name="T58" fmla="*/ 905 w 969"/>
                <a:gd name="T59" fmla="*/ 313 h 1192"/>
                <a:gd name="T60" fmla="*/ 917 w 969"/>
                <a:gd name="T61" fmla="*/ 277 h 1192"/>
                <a:gd name="T62" fmla="*/ 929 w 969"/>
                <a:gd name="T63" fmla="*/ 247 h 1192"/>
                <a:gd name="T64" fmla="*/ 935 w 969"/>
                <a:gd name="T65" fmla="*/ 235 h 1192"/>
                <a:gd name="T66" fmla="*/ 941 w 969"/>
                <a:gd name="T67" fmla="*/ 223 h 1192"/>
                <a:gd name="T68" fmla="*/ 959 w 969"/>
                <a:gd name="T69" fmla="*/ 173 h 1192"/>
                <a:gd name="T70" fmla="*/ 977 w 969"/>
                <a:gd name="T71" fmla="*/ 137 h 1192"/>
                <a:gd name="T72" fmla="*/ 983 w 969"/>
                <a:gd name="T73" fmla="*/ 125 h 1192"/>
                <a:gd name="T74" fmla="*/ 983 w 969"/>
                <a:gd name="T75" fmla="*/ 119 h 1192"/>
                <a:gd name="T76" fmla="*/ 1001 w 969"/>
                <a:gd name="T77" fmla="*/ 0 h 1192"/>
                <a:gd name="T78" fmla="*/ 977 w 969"/>
                <a:gd name="T79" fmla="*/ 47 h 1192"/>
                <a:gd name="T80" fmla="*/ 807 w 969"/>
                <a:gd name="T81" fmla="*/ 113 h 1192"/>
                <a:gd name="T82" fmla="*/ 730 w 969"/>
                <a:gd name="T83" fmla="*/ 161 h 1192"/>
                <a:gd name="T84" fmla="*/ 476 w 969"/>
                <a:gd name="T85" fmla="*/ 241 h 1192"/>
                <a:gd name="T86" fmla="*/ 289 w 969"/>
                <a:gd name="T87" fmla="*/ 295 h 1192"/>
                <a:gd name="T88" fmla="*/ 181 w 969"/>
                <a:gd name="T89" fmla="*/ 301 h 1192"/>
                <a:gd name="T90" fmla="*/ 12 w 969"/>
                <a:gd name="T91" fmla="*/ 493 h 1192"/>
                <a:gd name="T92" fmla="*/ 0 w 969"/>
                <a:gd name="T93" fmla="*/ 517 h 1192"/>
                <a:gd name="T94" fmla="*/ 0 w 969"/>
                <a:gd name="T95" fmla="*/ 1210 h 1192"/>
                <a:gd name="T96" fmla="*/ 96 w 969"/>
                <a:gd name="T97" fmla="*/ 1204 h 1192"/>
                <a:gd name="T98" fmla="*/ 331 w 969"/>
                <a:gd name="T99" fmla="*/ 1210 h 1192"/>
                <a:gd name="T100" fmla="*/ 331 w 969"/>
                <a:gd name="T101" fmla="*/ 1210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8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9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66 w 2176"/>
                <a:gd name="T1" fmla="*/ 783 h 1505"/>
                <a:gd name="T2" fmla="*/ 1230 w 2176"/>
                <a:gd name="T3" fmla="*/ 1251 h 1505"/>
                <a:gd name="T4" fmla="*/ 988 w 2176"/>
                <a:gd name="T5" fmla="*/ 1209 h 1505"/>
                <a:gd name="T6" fmla="*/ 747 w 2176"/>
                <a:gd name="T7" fmla="*/ 1143 h 1505"/>
                <a:gd name="T8" fmla="*/ 458 w 2176"/>
                <a:gd name="T9" fmla="*/ 1125 h 1505"/>
                <a:gd name="T10" fmla="*/ 0 w 2176"/>
                <a:gd name="T11" fmla="*/ 1095 h 1505"/>
                <a:gd name="T12" fmla="*/ 30 w 2176"/>
                <a:gd name="T13" fmla="*/ 1131 h 1505"/>
                <a:gd name="T14" fmla="*/ 512 w 2176"/>
                <a:gd name="T15" fmla="*/ 1149 h 1505"/>
                <a:gd name="T16" fmla="*/ 801 w 2176"/>
                <a:gd name="T17" fmla="*/ 1203 h 1505"/>
                <a:gd name="T18" fmla="*/ 1170 w 2176"/>
                <a:gd name="T19" fmla="*/ 1325 h 1505"/>
                <a:gd name="T20" fmla="*/ 1105 w 2176"/>
                <a:gd name="T21" fmla="*/ 1343 h 1505"/>
                <a:gd name="T22" fmla="*/ 735 w 2176"/>
                <a:gd name="T23" fmla="*/ 1529 h 1505"/>
                <a:gd name="T24" fmla="*/ 789 w 2176"/>
                <a:gd name="T25" fmla="*/ 1505 h 1505"/>
                <a:gd name="T26" fmla="*/ 893 w 2176"/>
                <a:gd name="T27" fmla="*/ 1463 h 1505"/>
                <a:gd name="T28" fmla="*/ 1054 w 2176"/>
                <a:gd name="T29" fmla="*/ 1379 h 1505"/>
                <a:gd name="T30" fmla="*/ 1254 w 2176"/>
                <a:gd name="T31" fmla="*/ 1319 h 1505"/>
                <a:gd name="T32" fmla="*/ 1307 w 2176"/>
                <a:gd name="T33" fmla="*/ 1239 h 1505"/>
                <a:gd name="T34" fmla="*/ 1688 w 2176"/>
                <a:gd name="T35" fmla="*/ 1059 h 1505"/>
                <a:gd name="T36" fmla="*/ 1995 w 2176"/>
                <a:gd name="T37" fmla="*/ 969 h 1505"/>
                <a:gd name="T38" fmla="*/ 2248 w 2176"/>
                <a:gd name="T39" fmla="*/ 837 h 1505"/>
                <a:gd name="T40" fmla="*/ 2025 w 2176"/>
                <a:gd name="T41" fmla="*/ 927 h 1505"/>
                <a:gd name="T42" fmla="*/ 1712 w 2176"/>
                <a:gd name="T43" fmla="*/ 1005 h 1505"/>
                <a:gd name="T44" fmla="*/ 1387 w 2176"/>
                <a:gd name="T45" fmla="*/ 1167 h 1505"/>
                <a:gd name="T46" fmla="*/ 1549 w 2176"/>
                <a:gd name="T47" fmla="*/ 921 h 1505"/>
                <a:gd name="T48" fmla="*/ 1676 w 2176"/>
                <a:gd name="T49" fmla="*/ 553 h 1505"/>
                <a:gd name="T50" fmla="*/ 1796 w 2176"/>
                <a:gd name="T51" fmla="*/ 380 h 1505"/>
                <a:gd name="T52" fmla="*/ 2043 w 2176"/>
                <a:gd name="T53" fmla="*/ 60 h 1505"/>
                <a:gd name="T54" fmla="*/ 2068 w 2176"/>
                <a:gd name="T55" fmla="*/ 0 h 1505"/>
                <a:gd name="T56" fmla="*/ 2037 w 2176"/>
                <a:gd name="T57" fmla="*/ 0 h 1505"/>
                <a:gd name="T58" fmla="*/ 1652 w 2176"/>
                <a:gd name="T59" fmla="*/ 488 h 1505"/>
                <a:gd name="T60" fmla="*/ 1525 w 2176"/>
                <a:gd name="T61" fmla="*/ 903 h 1505"/>
                <a:gd name="T62" fmla="*/ 1295 w 2176"/>
                <a:gd name="T63" fmla="*/ 1191 h 1505"/>
                <a:gd name="T64" fmla="*/ 1170 w 2176"/>
                <a:gd name="T65" fmla="*/ 921 h 1505"/>
                <a:gd name="T66" fmla="*/ 1042 w 2176"/>
                <a:gd name="T67" fmla="*/ 548 h 1505"/>
                <a:gd name="T68" fmla="*/ 917 w 2176"/>
                <a:gd name="T69" fmla="*/ 222 h 1505"/>
                <a:gd name="T70" fmla="*/ 813 w 2176"/>
                <a:gd name="T71" fmla="*/ 0 h 1505"/>
                <a:gd name="T72" fmla="*/ 777 w 2176"/>
                <a:gd name="T73" fmla="*/ 0 h 1505"/>
                <a:gd name="T74" fmla="*/ 935 w 2176"/>
                <a:gd name="T75" fmla="*/ 362 h 1505"/>
                <a:gd name="T76" fmla="*/ 1066 w 2176"/>
                <a:gd name="T77" fmla="*/ 783 h 1505"/>
                <a:gd name="T78" fmla="*/ 1066 w 2176"/>
                <a:gd name="T79" fmla="*/ 78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0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9 w 813"/>
                <a:gd name="T1" fmla="*/ 572 h 804"/>
                <a:gd name="T2" fmla="*/ 337 w 813"/>
                <a:gd name="T3" fmla="*/ 446 h 804"/>
                <a:gd name="T4" fmla="*/ 662 w 813"/>
                <a:gd name="T5" fmla="*/ 224 h 804"/>
                <a:gd name="T6" fmla="*/ 837 w 813"/>
                <a:gd name="T7" fmla="*/ 0 h 804"/>
                <a:gd name="T8" fmla="*/ 699 w 813"/>
                <a:gd name="T9" fmla="*/ 150 h 804"/>
                <a:gd name="T10" fmla="*/ 152 w 813"/>
                <a:gd name="T11" fmla="*/ 512 h 804"/>
                <a:gd name="T12" fmla="*/ 0 w 813"/>
                <a:gd name="T13" fmla="*/ 748 h 804"/>
                <a:gd name="T14" fmla="*/ 0 w 813"/>
                <a:gd name="T15" fmla="*/ 820 h 804"/>
                <a:gd name="T16" fmla="*/ 169 w 813"/>
                <a:gd name="T17" fmla="*/ 572 h 804"/>
                <a:gd name="T18" fmla="*/ 169 w 813"/>
                <a:gd name="T19" fmla="*/ 572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1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76 w 759"/>
                <a:gd name="T1" fmla="*/ 66 h 107"/>
                <a:gd name="T2" fmla="*/ 783 w 759"/>
                <a:gd name="T3" fmla="*/ 0 h 107"/>
                <a:gd name="T4" fmla="*/ 512 w 759"/>
                <a:gd name="T5" fmla="*/ 36 h 107"/>
                <a:gd name="T6" fmla="*/ 146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76 w 759"/>
                <a:gd name="T15" fmla="*/ 66 h 107"/>
                <a:gd name="T16" fmla="*/ 47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2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35 w 3169"/>
                <a:gd name="T1" fmla="*/ 247 h 743"/>
                <a:gd name="T2" fmla="*/ 1790 w 3169"/>
                <a:gd name="T3" fmla="*/ 241 h 743"/>
                <a:gd name="T4" fmla="*/ 2159 w 3169"/>
                <a:gd name="T5" fmla="*/ 259 h 743"/>
                <a:gd name="T6" fmla="*/ 2587 w 3169"/>
                <a:gd name="T7" fmla="*/ 241 h 743"/>
                <a:gd name="T8" fmla="*/ 3273 w 3169"/>
                <a:gd name="T9" fmla="*/ 212 h 743"/>
                <a:gd name="T10" fmla="*/ 3219 w 3169"/>
                <a:gd name="T11" fmla="*/ 194 h 743"/>
                <a:gd name="T12" fmla="*/ 2502 w 3169"/>
                <a:gd name="T13" fmla="*/ 229 h 743"/>
                <a:gd name="T14" fmla="*/ 2067 w 3169"/>
                <a:gd name="T15" fmla="*/ 229 h 743"/>
                <a:gd name="T16" fmla="*/ 1507 w 3169"/>
                <a:gd name="T17" fmla="*/ 194 h 743"/>
                <a:gd name="T18" fmla="*/ 1592 w 3169"/>
                <a:gd name="T19" fmla="*/ 168 h 743"/>
                <a:gd name="T20" fmla="*/ 2106 w 3169"/>
                <a:gd name="T21" fmla="*/ 0 h 743"/>
                <a:gd name="T22" fmla="*/ 2025 w 3169"/>
                <a:gd name="T23" fmla="*/ 24 h 743"/>
                <a:gd name="T24" fmla="*/ 1900 w 3169"/>
                <a:gd name="T25" fmla="*/ 66 h 743"/>
                <a:gd name="T26" fmla="*/ 1658 w 3169"/>
                <a:gd name="T27" fmla="*/ 138 h 743"/>
                <a:gd name="T28" fmla="*/ 1386 w 3169"/>
                <a:gd name="T29" fmla="*/ 206 h 743"/>
                <a:gd name="T30" fmla="*/ 1308 w 3169"/>
                <a:gd name="T31" fmla="*/ 259 h 743"/>
                <a:gd name="T32" fmla="*/ 789 w 3169"/>
                <a:gd name="T33" fmla="*/ 421 h 743"/>
                <a:gd name="T34" fmla="*/ 343 w 3169"/>
                <a:gd name="T35" fmla="*/ 511 h 743"/>
                <a:gd name="T36" fmla="*/ 0 w 3169"/>
                <a:gd name="T37" fmla="*/ 633 h 743"/>
                <a:gd name="T38" fmla="*/ 307 w 3169"/>
                <a:gd name="T39" fmla="*/ 547 h 743"/>
                <a:gd name="T40" fmla="*/ 759 w 3169"/>
                <a:gd name="T41" fmla="*/ 457 h 743"/>
                <a:gd name="T42" fmla="*/ 1218 w 3169"/>
                <a:gd name="T43" fmla="*/ 319 h 743"/>
                <a:gd name="T44" fmla="*/ 1013 w 3169"/>
                <a:gd name="T45" fmla="*/ 499 h 743"/>
                <a:gd name="T46" fmla="*/ 899 w 3169"/>
                <a:gd name="T47" fmla="*/ 759 h 743"/>
                <a:gd name="T48" fmla="*/ 893 w 3169"/>
                <a:gd name="T49" fmla="*/ 759 h 743"/>
                <a:gd name="T50" fmla="*/ 965 w 3169"/>
                <a:gd name="T51" fmla="*/ 759 h 743"/>
                <a:gd name="T52" fmla="*/ 1054 w 3169"/>
                <a:gd name="T53" fmla="*/ 505 h 743"/>
                <a:gd name="T54" fmla="*/ 1337 w 3169"/>
                <a:gd name="T55" fmla="*/ 289 h 743"/>
                <a:gd name="T56" fmla="*/ 1579 w 3169"/>
                <a:gd name="T57" fmla="*/ 457 h 743"/>
                <a:gd name="T58" fmla="*/ 1826 w 3169"/>
                <a:gd name="T59" fmla="*/ 693 h 743"/>
                <a:gd name="T60" fmla="*/ 1918 w 3169"/>
                <a:gd name="T61" fmla="*/ 759 h 743"/>
                <a:gd name="T62" fmla="*/ 1983 w 3169"/>
                <a:gd name="T63" fmla="*/ 759 h 743"/>
                <a:gd name="T64" fmla="*/ 1748 w 3169"/>
                <a:gd name="T65" fmla="*/ 535 h 743"/>
                <a:gd name="T66" fmla="*/ 1435 w 3169"/>
                <a:gd name="T67" fmla="*/ 247 h 743"/>
                <a:gd name="T68" fmla="*/ 1435 w 3169"/>
                <a:gd name="T69" fmla="*/ 247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3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003366"/>
                </a:solidFill>
                <a:latin typeface="Times New Roman" pitchFamily="18" charset="0"/>
              </a:endParaRPr>
            </a:p>
          </p:txBody>
        </p:sp>
        <p:sp>
          <p:nvSpPr>
            <p:cNvPr id="4114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003366"/>
                </a:solidFill>
                <a:latin typeface="Times New Roman" pitchFamily="18" charset="0"/>
              </a:endParaRPr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4118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9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4121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06 w 2153"/>
                <a:gd name="T1" fmla="*/ 867 h 1930"/>
                <a:gd name="T2" fmla="*/ 2001 w 2153"/>
                <a:gd name="T3" fmla="*/ 1035 h 1930"/>
                <a:gd name="T4" fmla="*/ 2123 w 2153"/>
                <a:gd name="T5" fmla="*/ 1184 h 1930"/>
                <a:gd name="T6" fmla="*/ 2189 w 2153"/>
                <a:gd name="T7" fmla="*/ 1270 h 1930"/>
                <a:gd name="T8" fmla="*/ 2225 w 2153"/>
                <a:gd name="T9" fmla="*/ 1318 h 1930"/>
                <a:gd name="T10" fmla="*/ 1953 w 2153"/>
                <a:gd name="T11" fmla="*/ 993 h 1930"/>
                <a:gd name="T12" fmla="*/ 1924 w 2153"/>
                <a:gd name="T13" fmla="*/ 945 h 1930"/>
                <a:gd name="T14" fmla="*/ 1844 w 2153"/>
                <a:gd name="T15" fmla="*/ 1264 h 1930"/>
                <a:gd name="T16" fmla="*/ 1830 w 2153"/>
                <a:gd name="T17" fmla="*/ 1510 h 1930"/>
                <a:gd name="T18" fmla="*/ 1882 w 2153"/>
                <a:gd name="T19" fmla="*/ 1938 h 1930"/>
                <a:gd name="T20" fmla="*/ 1851 w 2153"/>
                <a:gd name="T21" fmla="*/ 1962 h 1930"/>
                <a:gd name="T22" fmla="*/ 1803 w 2153"/>
                <a:gd name="T23" fmla="*/ 1558 h 1930"/>
                <a:gd name="T24" fmla="*/ 1784 w 2153"/>
                <a:gd name="T25" fmla="*/ 1312 h 1930"/>
                <a:gd name="T26" fmla="*/ 1823 w 2153"/>
                <a:gd name="T27" fmla="*/ 1101 h 1930"/>
                <a:gd name="T28" fmla="*/ 1830 w 2153"/>
                <a:gd name="T29" fmla="*/ 891 h 1930"/>
                <a:gd name="T30" fmla="*/ 1308 w 2153"/>
                <a:gd name="T31" fmla="*/ 1023 h 1930"/>
                <a:gd name="T32" fmla="*/ 852 w 2153"/>
                <a:gd name="T33" fmla="*/ 1148 h 1930"/>
                <a:gd name="T34" fmla="*/ 331 w 2153"/>
                <a:gd name="T35" fmla="*/ 1336 h 1930"/>
                <a:gd name="T36" fmla="*/ 18 w 2153"/>
                <a:gd name="T37" fmla="*/ 1444 h 1930"/>
                <a:gd name="T38" fmla="*/ 319 w 2153"/>
                <a:gd name="T39" fmla="*/ 1306 h 1930"/>
                <a:gd name="T40" fmla="*/ 706 w 2153"/>
                <a:gd name="T41" fmla="*/ 1160 h 1930"/>
                <a:gd name="T42" fmla="*/ 1054 w 2153"/>
                <a:gd name="T43" fmla="*/ 1053 h 1930"/>
                <a:gd name="T44" fmla="*/ 1459 w 2153"/>
                <a:gd name="T45" fmla="*/ 945 h 1930"/>
                <a:gd name="T46" fmla="*/ 1748 w 2153"/>
                <a:gd name="T47" fmla="*/ 831 h 1930"/>
                <a:gd name="T48" fmla="*/ 1381 w 2153"/>
                <a:gd name="T49" fmla="*/ 631 h 1930"/>
                <a:gd name="T50" fmla="*/ 893 w 2153"/>
                <a:gd name="T51" fmla="*/ 523 h 1930"/>
                <a:gd name="T52" fmla="*/ 235 w 2153"/>
                <a:gd name="T53" fmla="*/ 161 h 1930"/>
                <a:gd name="T54" fmla="*/ 0 w 2153"/>
                <a:gd name="T55" fmla="*/ 83 h 1930"/>
                <a:gd name="T56" fmla="*/ 337 w 2153"/>
                <a:gd name="T57" fmla="*/ 179 h 1930"/>
                <a:gd name="T58" fmla="*/ 736 w 2153"/>
                <a:gd name="T59" fmla="*/ 391 h 1930"/>
                <a:gd name="T60" fmla="*/ 965 w 2153"/>
                <a:gd name="T61" fmla="*/ 499 h 1930"/>
                <a:gd name="T62" fmla="*/ 1399 w 2153"/>
                <a:gd name="T63" fmla="*/ 601 h 1930"/>
                <a:gd name="T64" fmla="*/ 1706 w 2153"/>
                <a:gd name="T65" fmla="*/ 759 h 1930"/>
                <a:gd name="T66" fmla="*/ 1471 w 2153"/>
                <a:gd name="T67" fmla="*/ 469 h 1930"/>
                <a:gd name="T68" fmla="*/ 1328 w 2153"/>
                <a:gd name="T69" fmla="*/ 191 h 1930"/>
                <a:gd name="T70" fmla="*/ 1194 w 2153"/>
                <a:gd name="T71" fmla="*/ 0 h 1930"/>
                <a:gd name="T72" fmla="*/ 1387 w 2153"/>
                <a:gd name="T73" fmla="*/ 215 h 1930"/>
                <a:gd name="T74" fmla="*/ 1537 w 2153"/>
                <a:gd name="T75" fmla="*/ 493 h 1930"/>
                <a:gd name="T76" fmla="*/ 1803 w 2153"/>
                <a:gd name="T77" fmla="*/ 819 h 1930"/>
                <a:gd name="T78" fmla="*/ 1906 w 2153"/>
                <a:gd name="T79" fmla="*/ 867 h 1930"/>
                <a:gd name="T80" fmla="*/ 1906 w 2153"/>
                <a:gd name="T81" fmla="*/ 86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6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6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6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6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64DB5209-CFC2-43B5-84B0-DBACBCAA1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8" r:id="rId1"/>
    <p:sldLayoutId id="2147485369" r:id="rId2"/>
    <p:sldLayoutId id="2147485370" r:id="rId3"/>
    <p:sldLayoutId id="2147485371" r:id="rId4"/>
    <p:sldLayoutId id="2147485372" r:id="rId5"/>
    <p:sldLayoutId id="2147485373" r:id="rId6"/>
    <p:sldLayoutId id="2147485374" r:id="rId7"/>
    <p:sldLayoutId id="2147485375" r:id="rId8"/>
    <p:sldLayoutId id="2147485376" r:id="rId9"/>
    <p:sldLayoutId id="2147485377" r:id="rId10"/>
    <p:sldLayoutId id="2147485378" r:id="rId11"/>
    <p:sldLayoutId id="2147485379" r:id="rId12"/>
    <p:sldLayoutId id="2147485380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5128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29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5167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8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9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30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31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5158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789 w 217"/>
                  <a:gd name="T1" fmla="*/ 8208 h 210"/>
                  <a:gd name="T2" fmla="*/ 1429 w 217"/>
                  <a:gd name="T3" fmla="*/ 7761 h 210"/>
                  <a:gd name="T4" fmla="*/ 1026 w 217"/>
                  <a:gd name="T5" fmla="*/ 7086 h 210"/>
                  <a:gd name="T6" fmla="*/ 596 w 217"/>
                  <a:gd name="T7" fmla="*/ 6197 h 210"/>
                  <a:gd name="T8" fmla="*/ 183 w 217"/>
                  <a:gd name="T9" fmla="*/ 5271 h 210"/>
                  <a:gd name="T10" fmla="*/ 0 w 217"/>
                  <a:gd name="T11" fmla="*/ 4265 h 210"/>
                  <a:gd name="T12" fmla="*/ 1 w 217"/>
                  <a:gd name="T13" fmla="*/ 3193 h 210"/>
                  <a:gd name="T14" fmla="*/ 352 w 217"/>
                  <a:gd name="T15" fmla="*/ 2213 h 210"/>
                  <a:gd name="T16" fmla="*/ 1057 w 217"/>
                  <a:gd name="T17" fmla="*/ 1388 h 210"/>
                  <a:gd name="T18" fmla="*/ 1764 w 217"/>
                  <a:gd name="T19" fmla="*/ 860 h 210"/>
                  <a:gd name="T20" fmla="*/ 2341 w 217"/>
                  <a:gd name="T21" fmla="*/ 469 h 210"/>
                  <a:gd name="T22" fmla="*/ 2808 w 217"/>
                  <a:gd name="T23" fmla="*/ 264 h 210"/>
                  <a:gd name="T24" fmla="*/ 3173 w 217"/>
                  <a:gd name="T25" fmla="*/ 183 h 210"/>
                  <a:gd name="T26" fmla="*/ 3433 w 217"/>
                  <a:gd name="T27" fmla="*/ 183 h 210"/>
                  <a:gd name="T28" fmla="*/ 4050 w 217"/>
                  <a:gd name="T29" fmla="*/ 0 h 210"/>
                  <a:gd name="T30" fmla="*/ 5757 w 217"/>
                  <a:gd name="T31" fmla="*/ 325 h 210"/>
                  <a:gd name="T32" fmla="*/ 6233 w 217"/>
                  <a:gd name="T33" fmla="*/ 469 h 210"/>
                  <a:gd name="T34" fmla="*/ 6701 w 217"/>
                  <a:gd name="T35" fmla="*/ 596 h 210"/>
                  <a:gd name="T36" fmla="*/ 7102 w 217"/>
                  <a:gd name="T37" fmla="*/ 733 h 210"/>
                  <a:gd name="T38" fmla="*/ 7407 w 217"/>
                  <a:gd name="T39" fmla="*/ 902 h 210"/>
                  <a:gd name="T40" fmla="*/ 7741 w 217"/>
                  <a:gd name="T41" fmla="*/ 1058 h 210"/>
                  <a:gd name="T42" fmla="*/ 8004 w 217"/>
                  <a:gd name="T43" fmla="*/ 1241 h 210"/>
                  <a:gd name="T44" fmla="*/ 8210 w 217"/>
                  <a:gd name="T45" fmla="*/ 1480 h 210"/>
                  <a:gd name="T46" fmla="*/ 8452 w 217"/>
                  <a:gd name="T47" fmla="*/ 1769 h 210"/>
                  <a:gd name="T48" fmla="*/ 8004 w 217"/>
                  <a:gd name="T49" fmla="*/ 1583 h 210"/>
                  <a:gd name="T50" fmla="*/ 7575 w 217"/>
                  <a:gd name="T51" fmla="*/ 1410 h 210"/>
                  <a:gd name="T52" fmla="*/ 7143 w 217"/>
                  <a:gd name="T53" fmla="*/ 1301 h 210"/>
                  <a:gd name="T54" fmla="*/ 6701 w 217"/>
                  <a:gd name="T55" fmla="*/ 1157 h 210"/>
                  <a:gd name="T56" fmla="*/ 6349 w 217"/>
                  <a:gd name="T57" fmla="*/ 1058 h 210"/>
                  <a:gd name="T58" fmla="*/ 5982 w 217"/>
                  <a:gd name="T59" fmla="*/ 1026 h 210"/>
                  <a:gd name="T60" fmla="*/ 5558 w 217"/>
                  <a:gd name="T61" fmla="*/ 962 h 210"/>
                  <a:gd name="T62" fmla="*/ 5207 w 217"/>
                  <a:gd name="T63" fmla="*/ 962 h 210"/>
                  <a:gd name="T64" fmla="*/ 4871 w 217"/>
                  <a:gd name="T65" fmla="*/ 962 h 210"/>
                  <a:gd name="T66" fmla="*/ 4519 w 217"/>
                  <a:gd name="T67" fmla="*/ 977 h 210"/>
                  <a:gd name="T68" fmla="*/ 4158 w 217"/>
                  <a:gd name="T69" fmla="*/ 1058 h 210"/>
                  <a:gd name="T70" fmla="*/ 3853 w 217"/>
                  <a:gd name="T71" fmla="*/ 1146 h 210"/>
                  <a:gd name="T72" fmla="*/ 3543 w 217"/>
                  <a:gd name="T73" fmla="*/ 1301 h 210"/>
                  <a:gd name="T74" fmla="*/ 3178 w 217"/>
                  <a:gd name="T75" fmla="*/ 1410 h 210"/>
                  <a:gd name="T76" fmla="*/ 2883 w 217"/>
                  <a:gd name="T77" fmla="*/ 1594 h 210"/>
                  <a:gd name="T78" fmla="*/ 2580 w 217"/>
                  <a:gd name="T79" fmla="*/ 1791 h 210"/>
                  <a:gd name="T80" fmla="*/ 2028 w 217"/>
                  <a:gd name="T81" fmla="*/ 2386 h 210"/>
                  <a:gd name="T82" fmla="*/ 1650 w 217"/>
                  <a:gd name="T83" fmla="*/ 3121 h 210"/>
                  <a:gd name="T84" fmla="*/ 1429 w 217"/>
                  <a:gd name="T85" fmla="*/ 4034 h 210"/>
                  <a:gd name="T86" fmla="*/ 1350 w 217"/>
                  <a:gd name="T87" fmla="*/ 4932 h 210"/>
                  <a:gd name="T88" fmla="*/ 1350 w 217"/>
                  <a:gd name="T89" fmla="*/ 5929 h 210"/>
                  <a:gd name="T90" fmla="*/ 1480 w 217"/>
                  <a:gd name="T91" fmla="*/ 6792 h 210"/>
                  <a:gd name="T92" fmla="*/ 1594 w 217"/>
                  <a:gd name="T93" fmla="*/ 7584 h 210"/>
                  <a:gd name="T94" fmla="*/ 1789 w 217"/>
                  <a:gd name="T95" fmla="*/ 8208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9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4166 w 182"/>
                  <a:gd name="T1" fmla="*/ 0 h 213"/>
                  <a:gd name="T2" fmla="*/ 4277 w 182"/>
                  <a:gd name="T3" fmla="*/ 81 h 213"/>
                  <a:gd name="T4" fmla="*/ 4516 w 182"/>
                  <a:gd name="T5" fmla="*/ 327 h 213"/>
                  <a:gd name="T6" fmla="*/ 4857 w 182"/>
                  <a:gd name="T7" fmla="*/ 735 h 213"/>
                  <a:gd name="T8" fmla="*/ 5246 w 182"/>
                  <a:gd name="T9" fmla="*/ 1330 h 213"/>
                  <a:gd name="T10" fmla="*/ 5544 w 182"/>
                  <a:gd name="T11" fmla="*/ 2068 h 213"/>
                  <a:gd name="T12" fmla="*/ 5742 w 182"/>
                  <a:gd name="T13" fmla="*/ 3048 h 213"/>
                  <a:gd name="T14" fmla="*/ 5742 w 182"/>
                  <a:gd name="T15" fmla="*/ 4205 h 213"/>
                  <a:gd name="T16" fmla="*/ 5502 w 182"/>
                  <a:gd name="T17" fmla="*/ 5570 h 213"/>
                  <a:gd name="T18" fmla="*/ 5367 w 182"/>
                  <a:gd name="T19" fmla="*/ 5950 h 213"/>
                  <a:gd name="T20" fmla="*/ 5200 w 182"/>
                  <a:gd name="T21" fmla="*/ 6264 h 213"/>
                  <a:gd name="T22" fmla="*/ 5021 w 182"/>
                  <a:gd name="T23" fmla="*/ 6607 h 213"/>
                  <a:gd name="T24" fmla="*/ 4779 w 182"/>
                  <a:gd name="T25" fmla="*/ 6909 h 213"/>
                  <a:gd name="T26" fmla="*/ 4457 w 182"/>
                  <a:gd name="T27" fmla="*/ 7197 h 213"/>
                  <a:gd name="T28" fmla="*/ 4192 w 182"/>
                  <a:gd name="T29" fmla="*/ 7415 h 213"/>
                  <a:gd name="T30" fmla="*/ 3908 w 182"/>
                  <a:gd name="T31" fmla="*/ 7626 h 213"/>
                  <a:gd name="T32" fmla="*/ 3504 w 182"/>
                  <a:gd name="T33" fmla="*/ 7795 h 213"/>
                  <a:gd name="T34" fmla="*/ 3137 w 182"/>
                  <a:gd name="T35" fmla="*/ 7879 h 213"/>
                  <a:gd name="T36" fmla="*/ 2771 w 182"/>
                  <a:gd name="T37" fmla="*/ 7979 h 213"/>
                  <a:gd name="T38" fmla="*/ 2344 w 182"/>
                  <a:gd name="T39" fmla="*/ 8054 h 213"/>
                  <a:gd name="T40" fmla="*/ 1886 w 182"/>
                  <a:gd name="T41" fmla="*/ 8054 h 213"/>
                  <a:gd name="T42" fmla="*/ 1396 w 182"/>
                  <a:gd name="T43" fmla="*/ 7979 h 213"/>
                  <a:gd name="T44" fmla="*/ 957 w 182"/>
                  <a:gd name="T45" fmla="*/ 7879 h 213"/>
                  <a:gd name="T46" fmla="*/ 448 w 182"/>
                  <a:gd name="T47" fmla="*/ 7707 h 213"/>
                  <a:gd name="T48" fmla="*/ 0 w 182"/>
                  <a:gd name="T49" fmla="*/ 7502 h 213"/>
                  <a:gd name="T50" fmla="*/ 428 w 182"/>
                  <a:gd name="T51" fmla="*/ 7795 h 213"/>
                  <a:gd name="T52" fmla="*/ 848 w 182"/>
                  <a:gd name="T53" fmla="*/ 7979 h 213"/>
                  <a:gd name="T54" fmla="*/ 1277 w 182"/>
                  <a:gd name="T55" fmla="*/ 8177 h 213"/>
                  <a:gd name="T56" fmla="*/ 1635 w 182"/>
                  <a:gd name="T57" fmla="*/ 8320 h 213"/>
                  <a:gd name="T58" fmla="*/ 2010 w 182"/>
                  <a:gd name="T59" fmla="*/ 8439 h 213"/>
                  <a:gd name="T60" fmla="*/ 2423 w 182"/>
                  <a:gd name="T61" fmla="*/ 8487 h 213"/>
                  <a:gd name="T62" fmla="*/ 2775 w 182"/>
                  <a:gd name="T63" fmla="*/ 8501 h 213"/>
                  <a:gd name="T64" fmla="*/ 3154 w 182"/>
                  <a:gd name="T65" fmla="*/ 8501 h 213"/>
                  <a:gd name="T66" fmla="*/ 3488 w 182"/>
                  <a:gd name="T67" fmla="*/ 8487 h 213"/>
                  <a:gd name="T68" fmla="*/ 3822 w 182"/>
                  <a:gd name="T69" fmla="*/ 8407 h 213"/>
                  <a:gd name="T70" fmla="*/ 4111 w 182"/>
                  <a:gd name="T71" fmla="*/ 8320 h 213"/>
                  <a:gd name="T72" fmla="*/ 4418 w 182"/>
                  <a:gd name="T73" fmla="*/ 8236 h 213"/>
                  <a:gd name="T74" fmla="*/ 4697 w 182"/>
                  <a:gd name="T75" fmla="*/ 8134 h 213"/>
                  <a:gd name="T76" fmla="*/ 4961 w 182"/>
                  <a:gd name="T77" fmla="*/ 7952 h 213"/>
                  <a:gd name="T78" fmla="*/ 5200 w 182"/>
                  <a:gd name="T79" fmla="*/ 7795 h 213"/>
                  <a:gd name="T80" fmla="*/ 5421 w 182"/>
                  <a:gd name="T81" fmla="*/ 7626 h 213"/>
                  <a:gd name="T82" fmla="*/ 6035 w 182"/>
                  <a:gd name="T83" fmla="*/ 7028 h 213"/>
                  <a:gd name="T84" fmla="*/ 6459 w 182"/>
                  <a:gd name="T85" fmla="*/ 6438 h 213"/>
                  <a:gd name="T86" fmla="*/ 6710 w 182"/>
                  <a:gd name="T87" fmla="*/ 5754 h 213"/>
                  <a:gd name="T88" fmla="*/ 6847 w 182"/>
                  <a:gd name="T89" fmla="*/ 5128 h 213"/>
                  <a:gd name="T90" fmla="*/ 6930 w 182"/>
                  <a:gd name="T91" fmla="*/ 4452 h 213"/>
                  <a:gd name="T92" fmla="*/ 6930 w 182"/>
                  <a:gd name="T93" fmla="*/ 3784 h 213"/>
                  <a:gd name="T94" fmla="*/ 6963 w 182"/>
                  <a:gd name="T95" fmla="*/ 3160 h 213"/>
                  <a:gd name="T96" fmla="*/ 6596 w 182"/>
                  <a:gd name="T97" fmla="*/ 1844 h 213"/>
                  <a:gd name="T98" fmla="*/ 5973 w 182"/>
                  <a:gd name="T99" fmla="*/ 821 h 213"/>
                  <a:gd name="T100" fmla="*/ 5751 w 182"/>
                  <a:gd name="T101" fmla="*/ 735 h 213"/>
                  <a:gd name="T102" fmla="*/ 5626 w 182"/>
                  <a:gd name="T103" fmla="*/ 610 h 213"/>
                  <a:gd name="T104" fmla="*/ 5421 w 182"/>
                  <a:gd name="T105" fmla="*/ 510 h 213"/>
                  <a:gd name="T106" fmla="*/ 5279 w 182"/>
                  <a:gd name="T107" fmla="*/ 440 h 213"/>
                  <a:gd name="T108" fmla="*/ 5044 w 182"/>
                  <a:gd name="T109" fmla="*/ 353 h 213"/>
                  <a:gd name="T110" fmla="*/ 4814 w 182"/>
                  <a:gd name="T111" fmla="*/ 244 h 213"/>
                  <a:gd name="T112" fmla="*/ 4540 w 182"/>
                  <a:gd name="T113" fmla="*/ 117 h 213"/>
                  <a:gd name="T114" fmla="*/ 4166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0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4 w 128"/>
                  <a:gd name="T1" fmla="*/ 0 h 217"/>
                  <a:gd name="T2" fmla="*/ 4 w 128"/>
                  <a:gd name="T3" fmla="*/ 1 h 217"/>
                  <a:gd name="T4" fmla="*/ 5 w 128"/>
                  <a:gd name="T5" fmla="*/ 1 h 217"/>
                  <a:gd name="T6" fmla="*/ 5 w 128"/>
                  <a:gd name="T7" fmla="*/ 2 h 217"/>
                  <a:gd name="T8" fmla="*/ 5 w 128"/>
                  <a:gd name="T9" fmla="*/ 3 h 217"/>
                  <a:gd name="T10" fmla="*/ 5 w 128"/>
                  <a:gd name="T11" fmla="*/ 4 h 217"/>
                  <a:gd name="T12" fmla="*/ 5 w 128"/>
                  <a:gd name="T13" fmla="*/ 5 h 217"/>
                  <a:gd name="T14" fmla="*/ 4 w 128"/>
                  <a:gd name="T15" fmla="*/ 6 h 217"/>
                  <a:gd name="T16" fmla="*/ 3 w 128"/>
                  <a:gd name="T17" fmla="*/ 9 h 217"/>
                  <a:gd name="T18" fmla="*/ 2 w 128"/>
                  <a:gd name="T19" fmla="*/ 8 h 217"/>
                  <a:gd name="T20" fmla="*/ 1 w 128"/>
                  <a:gd name="T21" fmla="*/ 8 h 217"/>
                  <a:gd name="T22" fmla="*/ 1 w 128"/>
                  <a:gd name="T23" fmla="*/ 8 h 217"/>
                  <a:gd name="T24" fmla="*/ 1 w 128"/>
                  <a:gd name="T25" fmla="*/ 7 h 217"/>
                  <a:gd name="T26" fmla="*/ 1 w 128"/>
                  <a:gd name="T27" fmla="*/ 7 h 217"/>
                  <a:gd name="T28" fmla="*/ 1 w 128"/>
                  <a:gd name="T29" fmla="*/ 7 h 217"/>
                  <a:gd name="T30" fmla="*/ 0 w 128"/>
                  <a:gd name="T31" fmla="*/ 6 h 217"/>
                  <a:gd name="T32" fmla="*/ 1 w 128"/>
                  <a:gd name="T33" fmla="*/ 6 h 217"/>
                  <a:gd name="T34" fmla="*/ 1 w 128"/>
                  <a:gd name="T35" fmla="*/ 6 h 217"/>
                  <a:gd name="T36" fmla="*/ 1 w 128"/>
                  <a:gd name="T37" fmla="*/ 6 h 217"/>
                  <a:gd name="T38" fmla="*/ 2 w 128"/>
                  <a:gd name="T39" fmla="*/ 6 h 217"/>
                  <a:gd name="T40" fmla="*/ 3 w 128"/>
                  <a:gd name="T41" fmla="*/ 5 h 217"/>
                  <a:gd name="T42" fmla="*/ 4 w 128"/>
                  <a:gd name="T43" fmla="*/ 4 h 217"/>
                  <a:gd name="T44" fmla="*/ 4 w 128"/>
                  <a:gd name="T45" fmla="*/ 3 h 217"/>
                  <a:gd name="T46" fmla="*/ 4 w 128"/>
                  <a:gd name="T47" fmla="*/ 1 h 217"/>
                  <a:gd name="T48" fmla="*/ 4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1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3 w 117"/>
                  <a:gd name="T1" fmla="*/ 0 h 132"/>
                  <a:gd name="T2" fmla="*/ 0 w 117"/>
                  <a:gd name="T3" fmla="*/ 1 h 132"/>
                  <a:gd name="T4" fmla="*/ 1 w 117"/>
                  <a:gd name="T5" fmla="*/ 1 h 132"/>
                  <a:gd name="T6" fmla="*/ 1 w 117"/>
                  <a:gd name="T7" fmla="*/ 1 h 132"/>
                  <a:gd name="T8" fmla="*/ 1 w 117"/>
                  <a:gd name="T9" fmla="*/ 1 h 132"/>
                  <a:gd name="T10" fmla="*/ 2 w 117"/>
                  <a:gd name="T11" fmla="*/ 1 h 132"/>
                  <a:gd name="T12" fmla="*/ 3 w 117"/>
                  <a:gd name="T13" fmla="*/ 2 h 132"/>
                  <a:gd name="T14" fmla="*/ 4 w 117"/>
                  <a:gd name="T15" fmla="*/ 2 h 132"/>
                  <a:gd name="T16" fmla="*/ 4 w 117"/>
                  <a:gd name="T17" fmla="*/ 3 h 132"/>
                  <a:gd name="T18" fmla="*/ 5 w 117"/>
                  <a:gd name="T19" fmla="*/ 4 h 132"/>
                  <a:gd name="T20" fmla="*/ 5 w 117"/>
                  <a:gd name="T21" fmla="*/ 4 h 132"/>
                  <a:gd name="T22" fmla="*/ 5 w 117"/>
                  <a:gd name="T23" fmla="*/ 3 h 132"/>
                  <a:gd name="T24" fmla="*/ 5 w 117"/>
                  <a:gd name="T25" fmla="*/ 3 h 132"/>
                  <a:gd name="T26" fmla="*/ 4 w 117"/>
                  <a:gd name="T27" fmla="*/ 2 h 132"/>
                  <a:gd name="T28" fmla="*/ 4 w 117"/>
                  <a:gd name="T29" fmla="*/ 2 h 132"/>
                  <a:gd name="T30" fmla="*/ 4 w 117"/>
                  <a:gd name="T31" fmla="*/ 1 h 132"/>
                  <a:gd name="T32" fmla="*/ 3 w 117"/>
                  <a:gd name="T33" fmla="*/ 1 h 132"/>
                  <a:gd name="T34" fmla="*/ 3 w 117"/>
                  <a:gd name="T35" fmla="*/ 1 h 132"/>
                  <a:gd name="T36" fmla="*/ 3 w 117"/>
                  <a:gd name="T37" fmla="*/ 1 h 132"/>
                  <a:gd name="T38" fmla="*/ 4 w 117"/>
                  <a:gd name="T39" fmla="*/ 1 h 132"/>
                  <a:gd name="T40" fmla="*/ 4 w 117"/>
                  <a:gd name="T41" fmla="*/ 1 h 132"/>
                  <a:gd name="T42" fmla="*/ 4 w 117"/>
                  <a:gd name="T43" fmla="*/ 1 h 132"/>
                  <a:gd name="T44" fmla="*/ 4 w 117"/>
                  <a:gd name="T45" fmla="*/ 1 h 132"/>
                  <a:gd name="T46" fmla="*/ 5 w 117"/>
                  <a:gd name="T47" fmla="*/ 1 h 132"/>
                  <a:gd name="T48" fmla="*/ 5 w 117"/>
                  <a:gd name="T49" fmla="*/ 1 h 132"/>
                  <a:gd name="T50" fmla="*/ 5 w 117"/>
                  <a:gd name="T51" fmla="*/ 1 h 132"/>
                  <a:gd name="T52" fmla="*/ 3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2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1 w 29"/>
                  <a:gd name="T1" fmla="*/ 0 h 77"/>
                  <a:gd name="T2" fmla="*/ 1 w 29"/>
                  <a:gd name="T3" fmla="*/ 0 h 77"/>
                  <a:gd name="T4" fmla="*/ 1 w 29"/>
                  <a:gd name="T5" fmla="*/ 1 h 77"/>
                  <a:gd name="T6" fmla="*/ 1 w 29"/>
                  <a:gd name="T7" fmla="*/ 1 h 77"/>
                  <a:gd name="T8" fmla="*/ 1 w 29"/>
                  <a:gd name="T9" fmla="*/ 1 h 77"/>
                  <a:gd name="T10" fmla="*/ 1 w 29"/>
                  <a:gd name="T11" fmla="*/ 1 h 77"/>
                  <a:gd name="T12" fmla="*/ 0 w 29"/>
                  <a:gd name="T13" fmla="*/ 1 h 77"/>
                  <a:gd name="T14" fmla="*/ 1 w 29"/>
                  <a:gd name="T15" fmla="*/ 2 h 77"/>
                  <a:gd name="T16" fmla="*/ 1 w 29"/>
                  <a:gd name="T17" fmla="*/ 3 h 77"/>
                  <a:gd name="T18" fmla="*/ 1 w 29"/>
                  <a:gd name="T19" fmla="*/ 2 h 77"/>
                  <a:gd name="T20" fmla="*/ 1 w 29"/>
                  <a:gd name="T21" fmla="*/ 1 h 77"/>
                  <a:gd name="T22" fmla="*/ 1 w 29"/>
                  <a:gd name="T23" fmla="*/ 1 h 77"/>
                  <a:gd name="T24" fmla="*/ 1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163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5164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1 w 207"/>
                    <a:gd name="T1" fmla="*/ 1 h 564"/>
                    <a:gd name="T2" fmla="*/ 1 w 207"/>
                    <a:gd name="T3" fmla="*/ 2 h 564"/>
                    <a:gd name="T4" fmla="*/ 1 w 207"/>
                    <a:gd name="T5" fmla="*/ 3 h 564"/>
                    <a:gd name="T6" fmla="*/ 0 w 207"/>
                    <a:gd name="T7" fmla="*/ 3 h 564"/>
                    <a:gd name="T8" fmla="*/ 0 w 207"/>
                    <a:gd name="T9" fmla="*/ 4 h 564"/>
                    <a:gd name="T10" fmla="*/ 1 w 207"/>
                    <a:gd name="T11" fmla="*/ 4 h 564"/>
                    <a:gd name="T12" fmla="*/ 1 w 207"/>
                    <a:gd name="T13" fmla="*/ 6 h 564"/>
                    <a:gd name="T14" fmla="*/ 1 w 207"/>
                    <a:gd name="T15" fmla="*/ 6 h 564"/>
                    <a:gd name="T16" fmla="*/ 1 w 207"/>
                    <a:gd name="T17" fmla="*/ 7 h 564"/>
                    <a:gd name="T18" fmla="*/ 1 w 207"/>
                    <a:gd name="T19" fmla="*/ 8 h 564"/>
                    <a:gd name="T20" fmla="*/ 1 w 207"/>
                    <a:gd name="T21" fmla="*/ 9 h 564"/>
                    <a:gd name="T22" fmla="*/ 2 w 207"/>
                    <a:gd name="T23" fmla="*/ 10 h 564"/>
                    <a:gd name="T24" fmla="*/ 3 w 207"/>
                    <a:gd name="T25" fmla="*/ 12 h 564"/>
                    <a:gd name="T26" fmla="*/ 3 w 207"/>
                    <a:gd name="T27" fmla="*/ 12 h 564"/>
                    <a:gd name="T28" fmla="*/ 4 w 207"/>
                    <a:gd name="T29" fmla="*/ 13 h 564"/>
                    <a:gd name="T30" fmla="*/ 4 w 207"/>
                    <a:gd name="T31" fmla="*/ 13 h 564"/>
                    <a:gd name="T32" fmla="*/ 5 w 207"/>
                    <a:gd name="T33" fmla="*/ 15 h 564"/>
                    <a:gd name="T34" fmla="*/ 4 w 207"/>
                    <a:gd name="T35" fmla="*/ 12 h 564"/>
                    <a:gd name="T36" fmla="*/ 3 w 207"/>
                    <a:gd name="T37" fmla="*/ 12 h 564"/>
                    <a:gd name="T38" fmla="*/ 3 w 207"/>
                    <a:gd name="T39" fmla="*/ 10 h 564"/>
                    <a:gd name="T40" fmla="*/ 2 w 207"/>
                    <a:gd name="T41" fmla="*/ 9 h 564"/>
                    <a:gd name="T42" fmla="*/ 2 w 207"/>
                    <a:gd name="T43" fmla="*/ 8 h 564"/>
                    <a:gd name="T44" fmla="*/ 1 w 207"/>
                    <a:gd name="T45" fmla="*/ 8 h 564"/>
                    <a:gd name="T46" fmla="*/ 1 w 207"/>
                    <a:gd name="T47" fmla="*/ 7 h 564"/>
                    <a:gd name="T48" fmla="*/ 1 w 207"/>
                    <a:gd name="T49" fmla="*/ 6 h 564"/>
                    <a:gd name="T50" fmla="*/ 1 w 207"/>
                    <a:gd name="T51" fmla="*/ 6 h 564"/>
                    <a:gd name="T52" fmla="*/ 1 w 207"/>
                    <a:gd name="T53" fmla="*/ 3 h 564"/>
                    <a:gd name="T54" fmla="*/ 1 w 207"/>
                    <a:gd name="T55" fmla="*/ 2 h 564"/>
                    <a:gd name="T56" fmla="*/ 1 w 207"/>
                    <a:gd name="T57" fmla="*/ 0 h 564"/>
                    <a:gd name="T58" fmla="*/ 1 w 207"/>
                    <a:gd name="T59" fmla="*/ 1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5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 h 232"/>
                    <a:gd name="T2" fmla="*/ 1 w 47"/>
                    <a:gd name="T3" fmla="*/ 1 h 232"/>
                    <a:gd name="T4" fmla="*/ 1 w 47"/>
                    <a:gd name="T5" fmla="*/ 3 h 232"/>
                    <a:gd name="T6" fmla="*/ 1 w 47"/>
                    <a:gd name="T7" fmla="*/ 4 h 232"/>
                    <a:gd name="T8" fmla="*/ 1 w 47"/>
                    <a:gd name="T9" fmla="*/ 6 h 232"/>
                    <a:gd name="T10" fmla="*/ 1 w 47"/>
                    <a:gd name="T11" fmla="*/ 6 h 232"/>
                    <a:gd name="T12" fmla="*/ 1 w 47"/>
                    <a:gd name="T13" fmla="*/ 4 h 232"/>
                    <a:gd name="T14" fmla="*/ 1 w 47"/>
                    <a:gd name="T15" fmla="*/ 3 h 232"/>
                    <a:gd name="T16" fmla="*/ 1 w 47"/>
                    <a:gd name="T17" fmla="*/ 3 h 232"/>
                    <a:gd name="T18" fmla="*/ 1 w 47"/>
                    <a:gd name="T19" fmla="*/ 2 h 232"/>
                    <a:gd name="T20" fmla="*/ 1 w 47"/>
                    <a:gd name="T21" fmla="*/ 1 h 232"/>
                    <a:gd name="T22" fmla="*/ 1 w 47"/>
                    <a:gd name="T23" fmla="*/ 1 h 232"/>
                    <a:gd name="T24" fmla="*/ 1 w 47"/>
                    <a:gd name="T25" fmla="*/ 1 h 232"/>
                    <a:gd name="T26" fmla="*/ 1 w 47"/>
                    <a:gd name="T27" fmla="*/ 0 h 232"/>
                    <a:gd name="T28" fmla="*/ 0 w 47"/>
                    <a:gd name="T29" fmla="*/ 1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6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2 w 87"/>
                    <a:gd name="T1" fmla="*/ 1 h 40"/>
                    <a:gd name="T2" fmla="*/ 2 w 87"/>
                    <a:gd name="T3" fmla="*/ 1 h 40"/>
                    <a:gd name="T4" fmla="*/ 1 w 87"/>
                    <a:gd name="T5" fmla="*/ 1 h 40"/>
                    <a:gd name="T6" fmla="*/ 1 w 87"/>
                    <a:gd name="T7" fmla="*/ 1 h 40"/>
                    <a:gd name="T8" fmla="*/ 1 w 87"/>
                    <a:gd name="T9" fmla="*/ 1 h 40"/>
                    <a:gd name="T10" fmla="*/ 1 w 87"/>
                    <a:gd name="T11" fmla="*/ 1 h 40"/>
                    <a:gd name="T12" fmla="*/ 1 w 87"/>
                    <a:gd name="T13" fmla="*/ 1 h 40"/>
                    <a:gd name="T14" fmla="*/ 1 w 87"/>
                    <a:gd name="T15" fmla="*/ 0 h 40"/>
                    <a:gd name="T16" fmla="*/ 0 w 87"/>
                    <a:gd name="T17" fmla="*/ 1 h 40"/>
                    <a:gd name="T18" fmla="*/ 1 w 87"/>
                    <a:gd name="T19" fmla="*/ 1 h 40"/>
                    <a:gd name="T20" fmla="*/ 1 w 87"/>
                    <a:gd name="T21" fmla="*/ 1 h 40"/>
                    <a:gd name="T22" fmla="*/ 1 w 87"/>
                    <a:gd name="T23" fmla="*/ 1 h 40"/>
                    <a:gd name="T24" fmla="*/ 1 w 87"/>
                    <a:gd name="T25" fmla="*/ 1 h 40"/>
                    <a:gd name="T26" fmla="*/ 1 w 87"/>
                    <a:gd name="T27" fmla="*/ 1 h 40"/>
                    <a:gd name="T28" fmla="*/ 1 w 87"/>
                    <a:gd name="T29" fmla="*/ 1 h 40"/>
                    <a:gd name="T30" fmla="*/ 1 w 87"/>
                    <a:gd name="T31" fmla="*/ 1 h 40"/>
                    <a:gd name="T32" fmla="*/ 2 w 87"/>
                    <a:gd name="T33" fmla="*/ 1 h 40"/>
                    <a:gd name="T34" fmla="*/ 2 w 87"/>
                    <a:gd name="T35" fmla="*/ 1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132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5155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6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7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33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5152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3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4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34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5149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0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1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3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33 w 109"/>
                <a:gd name="T3" fmla="*/ 1 h 156"/>
                <a:gd name="T4" fmla="*/ 125 w 109"/>
                <a:gd name="T5" fmla="*/ 5 h 156"/>
                <a:gd name="T6" fmla="*/ 249 w 109"/>
                <a:gd name="T7" fmla="*/ 22 h 156"/>
                <a:gd name="T8" fmla="*/ 395 w 109"/>
                <a:gd name="T9" fmla="*/ 48 h 156"/>
                <a:gd name="T10" fmla="*/ 528 w 109"/>
                <a:gd name="T11" fmla="*/ 87 h 156"/>
                <a:gd name="T12" fmla="*/ 649 w 109"/>
                <a:gd name="T13" fmla="*/ 141 h 156"/>
                <a:gd name="T14" fmla="*/ 725 w 109"/>
                <a:gd name="T15" fmla="*/ 213 h 156"/>
                <a:gd name="T16" fmla="*/ 742 w 109"/>
                <a:gd name="T17" fmla="*/ 312 h 156"/>
                <a:gd name="T18" fmla="*/ 707 w 109"/>
                <a:gd name="T19" fmla="*/ 312 h 156"/>
                <a:gd name="T20" fmla="*/ 672 w 109"/>
                <a:gd name="T21" fmla="*/ 312 h 156"/>
                <a:gd name="T22" fmla="*/ 632 w 109"/>
                <a:gd name="T23" fmla="*/ 312 h 156"/>
                <a:gd name="T24" fmla="*/ 584 w 109"/>
                <a:gd name="T25" fmla="*/ 303 h 156"/>
                <a:gd name="T26" fmla="*/ 550 w 109"/>
                <a:gd name="T27" fmla="*/ 302 h 156"/>
                <a:gd name="T28" fmla="*/ 506 w 109"/>
                <a:gd name="T29" fmla="*/ 297 h 156"/>
                <a:gd name="T30" fmla="*/ 447 w 109"/>
                <a:gd name="T31" fmla="*/ 286 h 156"/>
                <a:gd name="T32" fmla="*/ 395 w 109"/>
                <a:gd name="T33" fmla="*/ 276 h 156"/>
                <a:gd name="T34" fmla="*/ 360 w 109"/>
                <a:gd name="T35" fmla="*/ 249 h 156"/>
                <a:gd name="T36" fmla="*/ 360 w 109"/>
                <a:gd name="T37" fmla="*/ 221 h 156"/>
                <a:gd name="T38" fmla="*/ 378 w 109"/>
                <a:gd name="T39" fmla="*/ 191 h 156"/>
                <a:gd name="T40" fmla="*/ 397 w 109"/>
                <a:gd name="T41" fmla="*/ 157 h 156"/>
                <a:gd name="T42" fmla="*/ 378 w 109"/>
                <a:gd name="T43" fmla="*/ 123 h 156"/>
                <a:gd name="T44" fmla="*/ 326 w 109"/>
                <a:gd name="T45" fmla="*/ 85 h 156"/>
                <a:gd name="T46" fmla="*/ 213 w 109"/>
                <a:gd name="T47" fmla="*/ 46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43 w 54"/>
                <a:gd name="T5" fmla="*/ 3 h 40"/>
                <a:gd name="T6" fmla="*/ 97 w 54"/>
                <a:gd name="T7" fmla="*/ 18 h 40"/>
                <a:gd name="T8" fmla="*/ 161 w 54"/>
                <a:gd name="T9" fmla="*/ 24 h 40"/>
                <a:gd name="T10" fmla="*/ 216 w 54"/>
                <a:gd name="T11" fmla="*/ 30 h 40"/>
                <a:gd name="T12" fmla="*/ 274 w 54"/>
                <a:gd name="T13" fmla="*/ 34 h 40"/>
                <a:gd name="T14" fmla="*/ 335 w 54"/>
                <a:gd name="T15" fmla="*/ 37 h 40"/>
                <a:gd name="T16" fmla="*/ 403 w 54"/>
                <a:gd name="T17" fmla="*/ 32 h 40"/>
                <a:gd name="T18" fmla="*/ 395 w 54"/>
                <a:gd name="T19" fmla="*/ 51 h 40"/>
                <a:gd name="T20" fmla="*/ 372 w 54"/>
                <a:gd name="T21" fmla="*/ 68 h 40"/>
                <a:gd name="T22" fmla="*/ 330 w 54"/>
                <a:gd name="T23" fmla="*/ 78 h 40"/>
                <a:gd name="T24" fmla="*/ 271 w 54"/>
                <a:gd name="T25" fmla="*/ 82 h 40"/>
                <a:gd name="T26" fmla="*/ 208 w 54"/>
                <a:gd name="T27" fmla="*/ 81 h 40"/>
                <a:gd name="T28" fmla="*/ 139 w 54"/>
                <a:gd name="T29" fmla="*/ 66 h 40"/>
                <a:gd name="T30" fmla="*/ 73 w 54"/>
                <a:gd name="T31" fmla="*/ 43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4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4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4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35 h 237"/>
                <a:gd name="T4" fmla="*/ 50 w 257"/>
                <a:gd name="T5" fmla="*/ 70 h 237"/>
                <a:gd name="T6" fmla="*/ 115 w 257"/>
                <a:gd name="T7" fmla="*/ 105 h 237"/>
                <a:gd name="T8" fmla="*/ 206 w 257"/>
                <a:gd name="T9" fmla="*/ 136 h 237"/>
                <a:gd name="T10" fmla="*/ 333 w 257"/>
                <a:gd name="T11" fmla="*/ 165 h 237"/>
                <a:gd name="T12" fmla="*/ 494 w 257"/>
                <a:gd name="T13" fmla="*/ 196 h 237"/>
                <a:gd name="T14" fmla="*/ 700 w 257"/>
                <a:gd name="T15" fmla="*/ 224 h 237"/>
                <a:gd name="T16" fmla="*/ 937 w 257"/>
                <a:gd name="T17" fmla="*/ 248 h 237"/>
                <a:gd name="T18" fmla="*/ 1242 w 257"/>
                <a:gd name="T19" fmla="*/ 271 h 237"/>
                <a:gd name="T20" fmla="*/ 1586 w 257"/>
                <a:gd name="T21" fmla="*/ 289 h 237"/>
                <a:gd name="T22" fmla="*/ 1954 w 257"/>
                <a:gd name="T23" fmla="*/ 305 h 237"/>
                <a:gd name="T24" fmla="*/ 2409 w 257"/>
                <a:gd name="T25" fmla="*/ 318 h 237"/>
                <a:gd name="T26" fmla="*/ 2905 w 257"/>
                <a:gd name="T27" fmla="*/ 326 h 237"/>
                <a:gd name="T28" fmla="*/ 3472 w 257"/>
                <a:gd name="T29" fmla="*/ 330 h 237"/>
                <a:gd name="T30" fmla="*/ 4058 w 257"/>
                <a:gd name="T31" fmla="*/ 329 h 237"/>
                <a:gd name="T32" fmla="*/ 4744 w 257"/>
                <a:gd name="T33" fmla="*/ 324 h 237"/>
                <a:gd name="T34" fmla="*/ 4143 w 257"/>
                <a:gd name="T35" fmla="*/ 316 h 237"/>
                <a:gd name="T36" fmla="*/ 3594 w 257"/>
                <a:gd name="T37" fmla="*/ 306 h 237"/>
                <a:gd name="T38" fmla="*/ 3139 w 257"/>
                <a:gd name="T39" fmla="*/ 295 h 237"/>
                <a:gd name="T40" fmla="*/ 2732 w 257"/>
                <a:gd name="T41" fmla="*/ 284 h 237"/>
                <a:gd name="T42" fmla="*/ 2361 w 257"/>
                <a:gd name="T43" fmla="*/ 270 h 237"/>
                <a:gd name="T44" fmla="*/ 2069 w 257"/>
                <a:gd name="T45" fmla="*/ 253 h 237"/>
                <a:gd name="T46" fmla="*/ 1799 w 257"/>
                <a:gd name="T47" fmla="*/ 236 h 237"/>
                <a:gd name="T48" fmla="*/ 1546 w 257"/>
                <a:gd name="T49" fmla="*/ 216 h 237"/>
                <a:gd name="T50" fmla="*/ 1318 w 257"/>
                <a:gd name="T51" fmla="*/ 196 h 237"/>
                <a:gd name="T52" fmla="*/ 1132 w 257"/>
                <a:gd name="T53" fmla="*/ 173 h 237"/>
                <a:gd name="T54" fmla="*/ 973 w 257"/>
                <a:gd name="T55" fmla="*/ 150 h 237"/>
                <a:gd name="T56" fmla="*/ 799 w 257"/>
                <a:gd name="T57" fmla="*/ 122 h 237"/>
                <a:gd name="T58" fmla="*/ 609 w 257"/>
                <a:gd name="T59" fmla="*/ 96 h 237"/>
                <a:gd name="T60" fmla="*/ 427 w 257"/>
                <a:gd name="T61" fmla="*/ 67 h 237"/>
                <a:gd name="T62" fmla="*/ 216 w 257"/>
                <a:gd name="T63" fmla="*/ 34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4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1521 w 124"/>
                <a:gd name="T1" fmla="*/ 0 h 110"/>
                <a:gd name="T2" fmla="*/ 2431 w 124"/>
                <a:gd name="T3" fmla="*/ 168 h 110"/>
                <a:gd name="T4" fmla="*/ 2362 w 124"/>
                <a:gd name="T5" fmla="*/ 167 h 110"/>
                <a:gd name="T6" fmla="*/ 2098 w 124"/>
                <a:gd name="T7" fmla="*/ 164 h 110"/>
                <a:gd name="T8" fmla="*/ 1754 w 124"/>
                <a:gd name="T9" fmla="*/ 159 h 110"/>
                <a:gd name="T10" fmla="*/ 1340 w 124"/>
                <a:gd name="T11" fmla="*/ 155 h 110"/>
                <a:gd name="T12" fmla="*/ 882 w 124"/>
                <a:gd name="T13" fmla="*/ 152 h 110"/>
                <a:gd name="T14" fmla="*/ 501 w 124"/>
                <a:gd name="T15" fmla="*/ 153 h 110"/>
                <a:gd name="T16" fmla="*/ 178 w 124"/>
                <a:gd name="T17" fmla="*/ 160 h 110"/>
                <a:gd name="T18" fmla="*/ 0 w 124"/>
                <a:gd name="T19" fmla="*/ 171 h 110"/>
                <a:gd name="T20" fmla="*/ 73 w 124"/>
                <a:gd name="T21" fmla="*/ 153 h 110"/>
                <a:gd name="T22" fmla="*/ 160 w 124"/>
                <a:gd name="T23" fmla="*/ 139 h 110"/>
                <a:gd name="T24" fmla="*/ 323 w 124"/>
                <a:gd name="T25" fmla="*/ 128 h 110"/>
                <a:gd name="T26" fmla="*/ 501 w 124"/>
                <a:gd name="T27" fmla="*/ 119 h 110"/>
                <a:gd name="T28" fmla="*/ 710 w 124"/>
                <a:gd name="T29" fmla="*/ 112 h 110"/>
                <a:gd name="T30" fmla="*/ 917 w 124"/>
                <a:gd name="T31" fmla="*/ 111 h 110"/>
                <a:gd name="T32" fmla="*/ 1150 w 124"/>
                <a:gd name="T33" fmla="*/ 111 h 110"/>
                <a:gd name="T34" fmla="*/ 1414 w 124"/>
                <a:gd name="T35" fmla="*/ 116 h 110"/>
                <a:gd name="T36" fmla="*/ 1432 w 124"/>
                <a:gd name="T37" fmla="*/ 111 h 110"/>
                <a:gd name="T38" fmla="*/ 1375 w 124"/>
                <a:gd name="T39" fmla="*/ 89 h 110"/>
                <a:gd name="T40" fmla="*/ 1312 w 124"/>
                <a:gd name="T41" fmla="*/ 59 h 110"/>
                <a:gd name="T42" fmla="*/ 1288 w 124"/>
                <a:gd name="T43" fmla="*/ 47 h 110"/>
                <a:gd name="T44" fmla="*/ 1235 w 124"/>
                <a:gd name="T45" fmla="*/ 47 h 110"/>
                <a:gd name="T46" fmla="*/ 1188 w 124"/>
                <a:gd name="T47" fmla="*/ 45 h 110"/>
                <a:gd name="T48" fmla="*/ 1150 w 124"/>
                <a:gd name="T49" fmla="*/ 39 h 110"/>
                <a:gd name="T50" fmla="*/ 1129 w 124"/>
                <a:gd name="T51" fmla="*/ 33 h 110"/>
                <a:gd name="T52" fmla="*/ 1129 w 124"/>
                <a:gd name="T53" fmla="*/ 29 h 110"/>
                <a:gd name="T54" fmla="*/ 1150 w 124"/>
                <a:gd name="T55" fmla="*/ 24 h 110"/>
                <a:gd name="T56" fmla="*/ 1302 w 124"/>
                <a:gd name="T57" fmla="*/ 8 h 110"/>
                <a:gd name="T58" fmla="*/ 1521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4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98 w 109"/>
                <a:gd name="T3" fmla="*/ 1 h 156"/>
                <a:gd name="T4" fmla="*/ 349 w 109"/>
                <a:gd name="T5" fmla="*/ 5 h 156"/>
                <a:gd name="T6" fmla="*/ 730 w 109"/>
                <a:gd name="T7" fmla="*/ 12 h 156"/>
                <a:gd name="T8" fmla="*/ 1154 w 109"/>
                <a:gd name="T9" fmla="*/ 34 h 156"/>
                <a:gd name="T10" fmla="*/ 1556 w 109"/>
                <a:gd name="T11" fmla="*/ 54 h 156"/>
                <a:gd name="T12" fmla="*/ 1908 w 109"/>
                <a:gd name="T13" fmla="*/ 91 h 156"/>
                <a:gd name="T14" fmla="*/ 2124 w 109"/>
                <a:gd name="T15" fmla="*/ 138 h 156"/>
                <a:gd name="T16" fmla="*/ 2166 w 109"/>
                <a:gd name="T17" fmla="*/ 201 h 156"/>
                <a:gd name="T18" fmla="*/ 2098 w 109"/>
                <a:gd name="T19" fmla="*/ 201 h 156"/>
                <a:gd name="T20" fmla="*/ 1982 w 109"/>
                <a:gd name="T21" fmla="*/ 201 h 156"/>
                <a:gd name="T22" fmla="*/ 1848 w 109"/>
                <a:gd name="T23" fmla="*/ 201 h 156"/>
                <a:gd name="T24" fmla="*/ 1726 w 109"/>
                <a:gd name="T25" fmla="*/ 198 h 156"/>
                <a:gd name="T26" fmla="*/ 1606 w 109"/>
                <a:gd name="T27" fmla="*/ 197 h 156"/>
                <a:gd name="T28" fmla="*/ 1471 w 109"/>
                <a:gd name="T29" fmla="*/ 193 h 156"/>
                <a:gd name="T30" fmla="*/ 1310 w 109"/>
                <a:gd name="T31" fmla="*/ 187 h 156"/>
                <a:gd name="T32" fmla="*/ 1154 w 109"/>
                <a:gd name="T33" fmla="*/ 179 h 156"/>
                <a:gd name="T34" fmla="*/ 1049 w 109"/>
                <a:gd name="T35" fmla="*/ 162 h 156"/>
                <a:gd name="T36" fmla="*/ 1049 w 109"/>
                <a:gd name="T37" fmla="*/ 142 h 156"/>
                <a:gd name="T38" fmla="*/ 1121 w 109"/>
                <a:gd name="T39" fmla="*/ 125 h 156"/>
                <a:gd name="T40" fmla="*/ 1188 w 109"/>
                <a:gd name="T41" fmla="*/ 101 h 156"/>
                <a:gd name="T42" fmla="*/ 1121 w 109"/>
                <a:gd name="T43" fmla="*/ 82 h 156"/>
                <a:gd name="T44" fmla="*/ 962 w 109"/>
                <a:gd name="T45" fmla="*/ 53 h 156"/>
                <a:gd name="T46" fmla="*/ 626 w 109"/>
                <a:gd name="T47" fmla="*/ 33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4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625 w 46"/>
                <a:gd name="T1" fmla="*/ 0 h 94"/>
                <a:gd name="T2" fmla="*/ 396 w 46"/>
                <a:gd name="T3" fmla="*/ 49 h 94"/>
                <a:gd name="T4" fmla="*/ 294 w 46"/>
                <a:gd name="T5" fmla="*/ 83 h 94"/>
                <a:gd name="T6" fmla="*/ 218 w 46"/>
                <a:gd name="T7" fmla="*/ 109 h 94"/>
                <a:gd name="T8" fmla="*/ 0 w 46"/>
                <a:gd name="T9" fmla="*/ 128 h 94"/>
                <a:gd name="T10" fmla="*/ 240 w 46"/>
                <a:gd name="T11" fmla="*/ 120 h 94"/>
                <a:gd name="T12" fmla="*/ 464 w 46"/>
                <a:gd name="T13" fmla="*/ 110 h 94"/>
                <a:gd name="T14" fmla="*/ 628 w 46"/>
                <a:gd name="T15" fmla="*/ 94 h 94"/>
                <a:gd name="T16" fmla="*/ 790 w 46"/>
                <a:gd name="T17" fmla="*/ 77 h 94"/>
                <a:gd name="T18" fmla="*/ 899 w 46"/>
                <a:gd name="T19" fmla="*/ 61 h 94"/>
                <a:gd name="T20" fmla="*/ 910 w 46"/>
                <a:gd name="T21" fmla="*/ 40 h 94"/>
                <a:gd name="T22" fmla="*/ 842 w 46"/>
                <a:gd name="T23" fmla="*/ 15 h 94"/>
                <a:gd name="T24" fmla="*/ 625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4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13 w 54"/>
                <a:gd name="T5" fmla="*/ 3 h 40"/>
                <a:gd name="T6" fmla="*/ 229 w 54"/>
                <a:gd name="T7" fmla="*/ 8 h 40"/>
                <a:gd name="T8" fmla="*/ 368 w 54"/>
                <a:gd name="T9" fmla="*/ 12 h 40"/>
                <a:gd name="T10" fmla="*/ 519 w 54"/>
                <a:gd name="T11" fmla="*/ 15 h 40"/>
                <a:gd name="T12" fmla="*/ 681 w 54"/>
                <a:gd name="T13" fmla="*/ 17 h 40"/>
                <a:gd name="T14" fmla="*/ 809 w 54"/>
                <a:gd name="T15" fmla="*/ 18 h 40"/>
                <a:gd name="T16" fmla="*/ 960 w 54"/>
                <a:gd name="T17" fmla="*/ 16 h 40"/>
                <a:gd name="T18" fmla="*/ 948 w 54"/>
                <a:gd name="T19" fmla="*/ 35 h 40"/>
                <a:gd name="T20" fmla="*/ 895 w 54"/>
                <a:gd name="T21" fmla="*/ 43 h 40"/>
                <a:gd name="T22" fmla="*/ 788 w 54"/>
                <a:gd name="T23" fmla="*/ 48 h 40"/>
                <a:gd name="T24" fmla="*/ 655 w 54"/>
                <a:gd name="T25" fmla="*/ 50 h 40"/>
                <a:gd name="T26" fmla="*/ 491 w 54"/>
                <a:gd name="T27" fmla="*/ 49 h 40"/>
                <a:gd name="T28" fmla="*/ 332 w 54"/>
                <a:gd name="T29" fmla="*/ 42 h 40"/>
                <a:gd name="T30" fmla="*/ 172 w 54"/>
                <a:gd name="T31" fmla="*/ 30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4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4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324 w 596"/>
                <a:gd name="T1" fmla="*/ 496 h 666"/>
                <a:gd name="T2" fmla="*/ 120 w 596"/>
                <a:gd name="T3" fmla="*/ 459 h 666"/>
                <a:gd name="T4" fmla="*/ 0 w 596"/>
                <a:gd name="T5" fmla="*/ 388 h 666"/>
                <a:gd name="T6" fmla="*/ 73 w 596"/>
                <a:gd name="T7" fmla="*/ 299 h 666"/>
                <a:gd name="T8" fmla="*/ 505 w 596"/>
                <a:gd name="T9" fmla="*/ 204 h 666"/>
                <a:gd name="T10" fmla="*/ 1373 w 596"/>
                <a:gd name="T11" fmla="*/ 114 h 666"/>
                <a:gd name="T12" fmla="*/ 2837 w 596"/>
                <a:gd name="T13" fmla="*/ 41 h 666"/>
                <a:gd name="T14" fmla="*/ 4924 w 596"/>
                <a:gd name="T15" fmla="*/ 2 h 666"/>
                <a:gd name="T16" fmla="*/ 7592 w 596"/>
                <a:gd name="T17" fmla="*/ 9 h 666"/>
                <a:gd name="T18" fmla="*/ 9659 w 596"/>
                <a:gd name="T19" fmla="*/ 90 h 666"/>
                <a:gd name="T20" fmla="*/ 11056 w 596"/>
                <a:gd name="T21" fmla="*/ 221 h 666"/>
                <a:gd name="T22" fmla="*/ 11789 w 596"/>
                <a:gd name="T23" fmla="*/ 383 h 666"/>
                <a:gd name="T24" fmla="*/ 11879 w 596"/>
                <a:gd name="T25" fmla="*/ 550 h 666"/>
                <a:gd name="T26" fmla="*/ 11305 w 596"/>
                <a:gd name="T27" fmla="*/ 706 h 666"/>
                <a:gd name="T28" fmla="*/ 10116 w 596"/>
                <a:gd name="T29" fmla="*/ 826 h 666"/>
                <a:gd name="T30" fmla="*/ 8322 w 596"/>
                <a:gd name="T31" fmla="*/ 892 h 666"/>
                <a:gd name="T32" fmla="*/ 7765 w 596"/>
                <a:gd name="T33" fmla="*/ 886 h 666"/>
                <a:gd name="T34" fmla="*/ 8806 w 596"/>
                <a:gd name="T35" fmla="*/ 831 h 666"/>
                <a:gd name="T36" fmla="*/ 9616 w 596"/>
                <a:gd name="T37" fmla="*/ 730 h 666"/>
                <a:gd name="T38" fmla="*/ 10173 w 596"/>
                <a:gd name="T39" fmla="*/ 610 h 666"/>
                <a:gd name="T40" fmla="*/ 10371 w 596"/>
                <a:gd name="T41" fmla="*/ 478 h 666"/>
                <a:gd name="T42" fmla="*/ 10251 w 596"/>
                <a:gd name="T43" fmla="*/ 347 h 666"/>
                <a:gd name="T44" fmla="*/ 9672 w 596"/>
                <a:gd name="T45" fmla="*/ 234 h 666"/>
                <a:gd name="T46" fmla="*/ 8640 w 596"/>
                <a:gd name="T47" fmla="*/ 150 h 666"/>
                <a:gd name="T48" fmla="*/ 6810 w 596"/>
                <a:gd name="T49" fmla="*/ 100 h 666"/>
                <a:gd name="T50" fmla="*/ 4912 w 596"/>
                <a:gd name="T51" fmla="*/ 81 h 666"/>
                <a:gd name="T52" fmla="*/ 3476 w 596"/>
                <a:gd name="T53" fmla="*/ 94 h 666"/>
                <a:gd name="T54" fmla="*/ 2419 w 596"/>
                <a:gd name="T55" fmla="*/ 135 h 666"/>
                <a:gd name="T56" fmla="*/ 1673 w 596"/>
                <a:gd name="T57" fmla="*/ 200 h 666"/>
                <a:gd name="T58" fmla="*/ 1139 w 596"/>
                <a:gd name="T59" fmla="*/ 277 h 666"/>
                <a:gd name="T60" fmla="*/ 796 w 596"/>
                <a:gd name="T61" fmla="*/ 365 h 666"/>
                <a:gd name="T62" fmla="*/ 560 w 596"/>
                <a:gd name="T63" fmla="*/ 454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62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4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763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699"/>
                </a:solidFill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63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699"/>
                </a:solidFill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63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6699"/>
                </a:solidFill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fld id="{E9DF6150-530F-43B3-BE92-D99719A3D6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1" r:id="rId1"/>
    <p:sldLayoutId id="2147485382" r:id="rId2"/>
    <p:sldLayoutId id="2147485383" r:id="rId3"/>
    <p:sldLayoutId id="2147485384" r:id="rId4"/>
    <p:sldLayoutId id="2147485385" r:id="rId5"/>
    <p:sldLayoutId id="2147485386" r:id="rId6"/>
    <p:sldLayoutId id="2147485387" r:id="rId7"/>
    <p:sldLayoutId id="2147485388" r:id="rId8"/>
    <p:sldLayoutId id="2147485389" r:id="rId9"/>
    <p:sldLayoutId id="2147485390" r:id="rId10"/>
    <p:sldLayoutId id="2147485391" r:id="rId11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615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5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619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9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9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15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5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618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789 w 217"/>
                  <a:gd name="T1" fmla="*/ 8208 h 210"/>
                  <a:gd name="T2" fmla="*/ 1429 w 217"/>
                  <a:gd name="T3" fmla="*/ 7761 h 210"/>
                  <a:gd name="T4" fmla="*/ 1026 w 217"/>
                  <a:gd name="T5" fmla="*/ 7086 h 210"/>
                  <a:gd name="T6" fmla="*/ 596 w 217"/>
                  <a:gd name="T7" fmla="*/ 6197 h 210"/>
                  <a:gd name="T8" fmla="*/ 183 w 217"/>
                  <a:gd name="T9" fmla="*/ 5271 h 210"/>
                  <a:gd name="T10" fmla="*/ 0 w 217"/>
                  <a:gd name="T11" fmla="*/ 4265 h 210"/>
                  <a:gd name="T12" fmla="*/ 1 w 217"/>
                  <a:gd name="T13" fmla="*/ 3193 h 210"/>
                  <a:gd name="T14" fmla="*/ 352 w 217"/>
                  <a:gd name="T15" fmla="*/ 2213 h 210"/>
                  <a:gd name="T16" fmla="*/ 1057 w 217"/>
                  <a:gd name="T17" fmla="*/ 1388 h 210"/>
                  <a:gd name="T18" fmla="*/ 1764 w 217"/>
                  <a:gd name="T19" fmla="*/ 860 h 210"/>
                  <a:gd name="T20" fmla="*/ 2341 w 217"/>
                  <a:gd name="T21" fmla="*/ 469 h 210"/>
                  <a:gd name="T22" fmla="*/ 2808 w 217"/>
                  <a:gd name="T23" fmla="*/ 264 h 210"/>
                  <a:gd name="T24" fmla="*/ 3173 w 217"/>
                  <a:gd name="T25" fmla="*/ 183 h 210"/>
                  <a:gd name="T26" fmla="*/ 3433 w 217"/>
                  <a:gd name="T27" fmla="*/ 183 h 210"/>
                  <a:gd name="T28" fmla="*/ 4050 w 217"/>
                  <a:gd name="T29" fmla="*/ 0 h 210"/>
                  <a:gd name="T30" fmla="*/ 5757 w 217"/>
                  <a:gd name="T31" fmla="*/ 325 h 210"/>
                  <a:gd name="T32" fmla="*/ 6233 w 217"/>
                  <a:gd name="T33" fmla="*/ 469 h 210"/>
                  <a:gd name="T34" fmla="*/ 6701 w 217"/>
                  <a:gd name="T35" fmla="*/ 596 h 210"/>
                  <a:gd name="T36" fmla="*/ 7102 w 217"/>
                  <a:gd name="T37" fmla="*/ 733 h 210"/>
                  <a:gd name="T38" fmla="*/ 7407 w 217"/>
                  <a:gd name="T39" fmla="*/ 902 h 210"/>
                  <a:gd name="T40" fmla="*/ 7741 w 217"/>
                  <a:gd name="T41" fmla="*/ 1058 h 210"/>
                  <a:gd name="T42" fmla="*/ 8004 w 217"/>
                  <a:gd name="T43" fmla="*/ 1241 h 210"/>
                  <a:gd name="T44" fmla="*/ 8210 w 217"/>
                  <a:gd name="T45" fmla="*/ 1480 h 210"/>
                  <a:gd name="T46" fmla="*/ 8452 w 217"/>
                  <a:gd name="T47" fmla="*/ 1769 h 210"/>
                  <a:gd name="T48" fmla="*/ 8004 w 217"/>
                  <a:gd name="T49" fmla="*/ 1583 h 210"/>
                  <a:gd name="T50" fmla="*/ 7575 w 217"/>
                  <a:gd name="T51" fmla="*/ 1410 h 210"/>
                  <a:gd name="T52" fmla="*/ 7143 w 217"/>
                  <a:gd name="T53" fmla="*/ 1301 h 210"/>
                  <a:gd name="T54" fmla="*/ 6701 w 217"/>
                  <a:gd name="T55" fmla="*/ 1157 h 210"/>
                  <a:gd name="T56" fmla="*/ 6349 w 217"/>
                  <a:gd name="T57" fmla="*/ 1058 h 210"/>
                  <a:gd name="T58" fmla="*/ 5982 w 217"/>
                  <a:gd name="T59" fmla="*/ 1026 h 210"/>
                  <a:gd name="T60" fmla="*/ 5558 w 217"/>
                  <a:gd name="T61" fmla="*/ 962 h 210"/>
                  <a:gd name="T62" fmla="*/ 5207 w 217"/>
                  <a:gd name="T63" fmla="*/ 962 h 210"/>
                  <a:gd name="T64" fmla="*/ 4871 w 217"/>
                  <a:gd name="T65" fmla="*/ 962 h 210"/>
                  <a:gd name="T66" fmla="*/ 4519 w 217"/>
                  <a:gd name="T67" fmla="*/ 977 h 210"/>
                  <a:gd name="T68" fmla="*/ 4158 w 217"/>
                  <a:gd name="T69" fmla="*/ 1058 h 210"/>
                  <a:gd name="T70" fmla="*/ 3853 w 217"/>
                  <a:gd name="T71" fmla="*/ 1146 h 210"/>
                  <a:gd name="T72" fmla="*/ 3543 w 217"/>
                  <a:gd name="T73" fmla="*/ 1301 h 210"/>
                  <a:gd name="T74" fmla="*/ 3178 w 217"/>
                  <a:gd name="T75" fmla="*/ 1410 h 210"/>
                  <a:gd name="T76" fmla="*/ 2883 w 217"/>
                  <a:gd name="T77" fmla="*/ 1594 h 210"/>
                  <a:gd name="T78" fmla="*/ 2580 w 217"/>
                  <a:gd name="T79" fmla="*/ 1791 h 210"/>
                  <a:gd name="T80" fmla="*/ 2028 w 217"/>
                  <a:gd name="T81" fmla="*/ 2386 h 210"/>
                  <a:gd name="T82" fmla="*/ 1650 w 217"/>
                  <a:gd name="T83" fmla="*/ 3121 h 210"/>
                  <a:gd name="T84" fmla="*/ 1429 w 217"/>
                  <a:gd name="T85" fmla="*/ 4034 h 210"/>
                  <a:gd name="T86" fmla="*/ 1350 w 217"/>
                  <a:gd name="T87" fmla="*/ 4932 h 210"/>
                  <a:gd name="T88" fmla="*/ 1350 w 217"/>
                  <a:gd name="T89" fmla="*/ 5929 h 210"/>
                  <a:gd name="T90" fmla="*/ 1480 w 217"/>
                  <a:gd name="T91" fmla="*/ 6792 h 210"/>
                  <a:gd name="T92" fmla="*/ 1594 w 217"/>
                  <a:gd name="T93" fmla="*/ 7584 h 210"/>
                  <a:gd name="T94" fmla="*/ 1789 w 217"/>
                  <a:gd name="T95" fmla="*/ 8208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8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4166 w 182"/>
                  <a:gd name="T1" fmla="*/ 0 h 213"/>
                  <a:gd name="T2" fmla="*/ 4277 w 182"/>
                  <a:gd name="T3" fmla="*/ 81 h 213"/>
                  <a:gd name="T4" fmla="*/ 4516 w 182"/>
                  <a:gd name="T5" fmla="*/ 327 h 213"/>
                  <a:gd name="T6" fmla="*/ 4857 w 182"/>
                  <a:gd name="T7" fmla="*/ 735 h 213"/>
                  <a:gd name="T8" fmla="*/ 5246 w 182"/>
                  <a:gd name="T9" fmla="*/ 1330 h 213"/>
                  <a:gd name="T10" fmla="*/ 5544 w 182"/>
                  <a:gd name="T11" fmla="*/ 2068 h 213"/>
                  <a:gd name="T12" fmla="*/ 5742 w 182"/>
                  <a:gd name="T13" fmla="*/ 3048 h 213"/>
                  <a:gd name="T14" fmla="*/ 5742 w 182"/>
                  <a:gd name="T15" fmla="*/ 4205 h 213"/>
                  <a:gd name="T16" fmla="*/ 5502 w 182"/>
                  <a:gd name="T17" fmla="*/ 5570 h 213"/>
                  <a:gd name="T18" fmla="*/ 5367 w 182"/>
                  <a:gd name="T19" fmla="*/ 5950 h 213"/>
                  <a:gd name="T20" fmla="*/ 5200 w 182"/>
                  <a:gd name="T21" fmla="*/ 6264 h 213"/>
                  <a:gd name="T22" fmla="*/ 5021 w 182"/>
                  <a:gd name="T23" fmla="*/ 6607 h 213"/>
                  <a:gd name="T24" fmla="*/ 4779 w 182"/>
                  <a:gd name="T25" fmla="*/ 6909 h 213"/>
                  <a:gd name="T26" fmla="*/ 4457 w 182"/>
                  <a:gd name="T27" fmla="*/ 7197 h 213"/>
                  <a:gd name="T28" fmla="*/ 4192 w 182"/>
                  <a:gd name="T29" fmla="*/ 7415 h 213"/>
                  <a:gd name="T30" fmla="*/ 3908 w 182"/>
                  <a:gd name="T31" fmla="*/ 7626 h 213"/>
                  <a:gd name="T32" fmla="*/ 3504 w 182"/>
                  <a:gd name="T33" fmla="*/ 7795 h 213"/>
                  <a:gd name="T34" fmla="*/ 3137 w 182"/>
                  <a:gd name="T35" fmla="*/ 7879 h 213"/>
                  <a:gd name="T36" fmla="*/ 2771 w 182"/>
                  <a:gd name="T37" fmla="*/ 7979 h 213"/>
                  <a:gd name="T38" fmla="*/ 2344 w 182"/>
                  <a:gd name="T39" fmla="*/ 8054 h 213"/>
                  <a:gd name="T40" fmla="*/ 1886 w 182"/>
                  <a:gd name="T41" fmla="*/ 8054 h 213"/>
                  <a:gd name="T42" fmla="*/ 1396 w 182"/>
                  <a:gd name="T43" fmla="*/ 7979 h 213"/>
                  <a:gd name="T44" fmla="*/ 957 w 182"/>
                  <a:gd name="T45" fmla="*/ 7879 h 213"/>
                  <a:gd name="T46" fmla="*/ 448 w 182"/>
                  <a:gd name="T47" fmla="*/ 7707 h 213"/>
                  <a:gd name="T48" fmla="*/ 0 w 182"/>
                  <a:gd name="T49" fmla="*/ 7502 h 213"/>
                  <a:gd name="T50" fmla="*/ 428 w 182"/>
                  <a:gd name="T51" fmla="*/ 7795 h 213"/>
                  <a:gd name="T52" fmla="*/ 848 w 182"/>
                  <a:gd name="T53" fmla="*/ 7979 h 213"/>
                  <a:gd name="T54" fmla="*/ 1277 w 182"/>
                  <a:gd name="T55" fmla="*/ 8177 h 213"/>
                  <a:gd name="T56" fmla="*/ 1635 w 182"/>
                  <a:gd name="T57" fmla="*/ 8320 h 213"/>
                  <a:gd name="T58" fmla="*/ 2010 w 182"/>
                  <a:gd name="T59" fmla="*/ 8439 h 213"/>
                  <a:gd name="T60" fmla="*/ 2423 w 182"/>
                  <a:gd name="T61" fmla="*/ 8487 h 213"/>
                  <a:gd name="T62" fmla="*/ 2775 w 182"/>
                  <a:gd name="T63" fmla="*/ 8501 h 213"/>
                  <a:gd name="T64" fmla="*/ 3154 w 182"/>
                  <a:gd name="T65" fmla="*/ 8501 h 213"/>
                  <a:gd name="T66" fmla="*/ 3488 w 182"/>
                  <a:gd name="T67" fmla="*/ 8487 h 213"/>
                  <a:gd name="T68" fmla="*/ 3822 w 182"/>
                  <a:gd name="T69" fmla="*/ 8407 h 213"/>
                  <a:gd name="T70" fmla="*/ 4111 w 182"/>
                  <a:gd name="T71" fmla="*/ 8320 h 213"/>
                  <a:gd name="T72" fmla="*/ 4418 w 182"/>
                  <a:gd name="T73" fmla="*/ 8236 h 213"/>
                  <a:gd name="T74" fmla="*/ 4697 w 182"/>
                  <a:gd name="T75" fmla="*/ 8134 h 213"/>
                  <a:gd name="T76" fmla="*/ 4961 w 182"/>
                  <a:gd name="T77" fmla="*/ 7952 h 213"/>
                  <a:gd name="T78" fmla="*/ 5200 w 182"/>
                  <a:gd name="T79" fmla="*/ 7795 h 213"/>
                  <a:gd name="T80" fmla="*/ 5421 w 182"/>
                  <a:gd name="T81" fmla="*/ 7626 h 213"/>
                  <a:gd name="T82" fmla="*/ 6035 w 182"/>
                  <a:gd name="T83" fmla="*/ 7028 h 213"/>
                  <a:gd name="T84" fmla="*/ 6459 w 182"/>
                  <a:gd name="T85" fmla="*/ 6438 h 213"/>
                  <a:gd name="T86" fmla="*/ 6710 w 182"/>
                  <a:gd name="T87" fmla="*/ 5754 h 213"/>
                  <a:gd name="T88" fmla="*/ 6847 w 182"/>
                  <a:gd name="T89" fmla="*/ 5128 h 213"/>
                  <a:gd name="T90" fmla="*/ 6930 w 182"/>
                  <a:gd name="T91" fmla="*/ 4452 h 213"/>
                  <a:gd name="T92" fmla="*/ 6930 w 182"/>
                  <a:gd name="T93" fmla="*/ 3784 h 213"/>
                  <a:gd name="T94" fmla="*/ 6963 w 182"/>
                  <a:gd name="T95" fmla="*/ 3160 h 213"/>
                  <a:gd name="T96" fmla="*/ 6596 w 182"/>
                  <a:gd name="T97" fmla="*/ 1844 h 213"/>
                  <a:gd name="T98" fmla="*/ 5973 w 182"/>
                  <a:gd name="T99" fmla="*/ 821 h 213"/>
                  <a:gd name="T100" fmla="*/ 5751 w 182"/>
                  <a:gd name="T101" fmla="*/ 735 h 213"/>
                  <a:gd name="T102" fmla="*/ 5626 w 182"/>
                  <a:gd name="T103" fmla="*/ 610 h 213"/>
                  <a:gd name="T104" fmla="*/ 5421 w 182"/>
                  <a:gd name="T105" fmla="*/ 510 h 213"/>
                  <a:gd name="T106" fmla="*/ 5279 w 182"/>
                  <a:gd name="T107" fmla="*/ 440 h 213"/>
                  <a:gd name="T108" fmla="*/ 5044 w 182"/>
                  <a:gd name="T109" fmla="*/ 353 h 213"/>
                  <a:gd name="T110" fmla="*/ 4814 w 182"/>
                  <a:gd name="T111" fmla="*/ 244 h 213"/>
                  <a:gd name="T112" fmla="*/ 4540 w 182"/>
                  <a:gd name="T113" fmla="*/ 117 h 213"/>
                  <a:gd name="T114" fmla="*/ 4166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8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4 w 128"/>
                  <a:gd name="T1" fmla="*/ 0 h 217"/>
                  <a:gd name="T2" fmla="*/ 4 w 128"/>
                  <a:gd name="T3" fmla="*/ 1 h 217"/>
                  <a:gd name="T4" fmla="*/ 5 w 128"/>
                  <a:gd name="T5" fmla="*/ 1 h 217"/>
                  <a:gd name="T6" fmla="*/ 5 w 128"/>
                  <a:gd name="T7" fmla="*/ 2 h 217"/>
                  <a:gd name="T8" fmla="*/ 5 w 128"/>
                  <a:gd name="T9" fmla="*/ 3 h 217"/>
                  <a:gd name="T10" fmla="*/ 5 w 128"/>
                  <a:gd name="T11" fmla="*/ 4 h 217"/>
                  <a:gd name="T12" fmla="*/ 5 w 128"/>
                  <a:gd name="T13" fmla="*/ 5 h 217"/>
                  <a:gd name="T14" fmla="*/ 4 w 128"/>
                  <a:gd name="T15" fmla="*/ 6 h 217"/>
                  <a:gd name="T16" fmla="*/ 3 w 128"/>
                  <a:gd name="T17" fmla="*/ 9 h 217"/>
                  <a:gd name="T18" fmla="*/ 2 w 128"/>
                  <a:gd name="T19" fmla="*/ 8 h 217"/>
                  <a:gd name="T20" fmla="*/ 1 w 128"/>
                  <a:gd name="T21" fmla="*/ 8 h 217"/>
                  <a:gd name="T22" fmla="*/ 1 w 128"/>
                  <a:gd name="T23" fmla="*/ 8 h 217"/>
                  <a:gd name="T24" fmla="*/ 1 w 128"/>
                  <a:gd name="T25" fmla="*/ 7 h 217"/>
                  <a:gd name="T26" fmla="*/ 1 w 128"/>
                  <a:gd name="T27" fmla="*/ 7 h 217"/>
                  <a:gd name="T28" fmla="*/ 1 w 128"/>
                  <a:gd name="T29" fmla="*/ 7 h 217"/>
                  <a:gd name="T30" fmla="*/ 0 w 128"/>
                  <a:gd name="T31" fmla="*/ 6 h 217"/>
                  <a:gd name="T32" fmla="*/ 1 w 128"/>
                  <a:gd name="T33" fmla="*/ 6 h 217"/>
                  <a:gd name="T34" fmla="*/ 1 w 128"/>
                  <a:gd name="T35" fmla="*/ 6 h 217"/>
                  <a:gd name="T36" fmla="*/ 1 w 128"/>
                  <a:gd name="T37" fmla="*/ 6 h 217"/>
                  <a:gd name="T38" fmla="*/ 2 w 128"/>
                  <a:gd name="T39" fmla="*/ 6 h 217"/>
                  <a:gd name="T40" fmla="*/ 3 w 128"/>
                  <a:gd name="T41" fmla="*/ 5 h 217"/>
                  <a:gd name="T42" fmla="*/ 4 w 128"/>
                  <a:gd name="T43" fmla="*/ 4 h 217"/>
                  <a:gd name="T44" fmla="*/ 4 w 128"/>
                  <a:gd name="T45" fmla="*/ 3 h 217"/>
                  <a:gd name="T46" fmla="*/ 4 w 128"/>
                  <a:gd name="T47" fmla="*/ 1 h 217"/>
                  <a:gd name="T48" fmla="*/ 4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8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3 w 117"/>
                  <a:gd name="T1" fmla="*/ 0 h 132"/>
                  <a:gd name="T2" fmla="*/ 0 w 117"/>
                  <a:gd name="T3" fmla="*/ 1 h 132"/>
                  <a:gd name="T4" fmla="*/ 1 w 117"/>
                  <a:gd name="T5" fmla="*/ 1 h 132"/>
                  <a:gd name="T6" fmla="*/ 1 w 117"/>
                  <a:gd name="T7" fmla="*/ 1 h 132"/>
                  <a:gd name="T8" fmla="*/ 1 w 117"/>
                  <a:gd name="T9" fmla="*/ 1 h 132"/>
                  <a:gd name="T10" fmla="*/ 2 w 117"/>
                  <a:gd name="T11" fmla="*/ 1 h 132"/>
                  <a:gd name="T12" fmla="*/ 3 w 117"/>
                  <a:gd name="T13" fmla="*/ 2 h 132"/>
                  <a:gd name="T14" fmla="*/ 4 w 117"/>
                  <a:gd name="T15" fmla="*/ 2 h 132"/>
                  <a:gd name="T16" fmla="*/ 4 w 117"/>
                  <a:gd name="T17" fmla="*/ 3 h 132"/>
                  <a:gd name="T18" fmla="*/ 5 w 117"/>
                  <a:gd name="T19" fmla="*/ 4 h 132"/>
                  <a:gd name="T20" fmla="*/ 5 w 117"/>
                  <a:gd name="T21" fmla="*/ 4 h 132"/>
                  <a:gd name="T22" fmla="*/ 5 w 117"/>
                  <a:gd name="T23" fmla="*/ 3 h 132"/>
                  <a:gd name="T24" fmla="*/ 5 w 117"/>
                  <a:gd name="T25" fmla="*/ 3 h 132"/>
                  <a:gd name="T26" fmla="*/ 4 w 117"/>
                  <a:gd name="T27" fmla="*/ 2 h 132"/>
                  <a:gd name="T28" fmla="*/ 4 w 117"/>
                  <a:gd name="T29" fmla="*/ 2 h 132"/>
                  <a:gd name="T30" fmla="*/ 4 w 117"/>
                  <a:gd name="T31" fmla="*/ 1 h 132"/>
                  <a:gd name="T32" fmla="*/ 3 w 117"/>
                  <a:gd name="T33" fmla="*/ 1 h 132"/>
                  <a:gd name="T34" fmla="*/ 3 w 117"/>
                  <a:gd name="T35" fmla="*/ 1 h 132"/>
                  <a:gd name="T36" fmla="*/ 3 w 117"/>
                  <a:gd name="T37" fmla="*/ 1 h 132"/>
                  <a:gd name="T38" fmla="*/ 4 w 117"/>
                  <a:gd name="T39" fmla="*/ 1 h 132"/>
                  <a:gd name="T40" fmla="*/ 4 w 117"/>
                  <a:gd name="T41" fmla="*/ 1 h 132"/>
                  <a:gd name="T42" fmla="*/ 4 w 117"/>
                  <a:gd name="T43" fmla="*/ 1 h 132"/>
                  <a:gd name="T44" fmla="*/ 4 w 117"/>
                  <a:gd name="T45" fmla="*/ 1 h 132"/>
                  <a:gd name="T46" fmla="*/ 5 w 117"/>
                  <a:gd name="T47" fmla="*/ 1 h 132"/>
                  <a:gd name="T48" fmla="*/ 5 w 117"/>
                  <a:gd name="T49" fmla="*/ 1 h 132"/>
                  <a:gd name="T50" fmla="*/ 5 w 117"/>
                  <a:gd name="T51" fmla="*/ 1 h 132"/>
                  <a:gd name="T52" fmla="*/ 3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8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1 w 29"/>
                  <a:gd name="T1" fmla="*/ 0 h 77"/>
                  <a:gd name="T2" fmla="*/ 1 w 29"/>
                  <a:gd name="T3" fmla="*/ 0 h 77"/>
                  <a:gd name="T4" fmla="*/ 1 w 29"/>
                  <a:gd name="T5" fmla="*/ 1 h 77"/>
                  <a:gd name="T6" fmla="*/ 1 w 29"/>
                  <a:gd name="T7" fmla="*/ 1 h 77"/>
                  <a:gd name="T8" fmla="*/ 1 w 29"/>
                  <a:gd name="T9" fmla="*/ 1 h 77"/>
                  <a:gd name="T10" fmla="*/ 1 w 29"/>
                  <a:gd name="T11" fmla="*/ 1 h 77"/>
                  <a:gd name="T12" fmla="*/ 0 w 29"/>
                  <a:gd name="T13" fmla="*/ 1 h 77"/>
                  <a:gd name="T14" fmla="*/ 1 w 29"/>
                  <a:gd name="T15" fmla="*/ 2 h 77"/>
                  <a:gd name="T16" fmla="*/ 1 w 29"/>
                  <a:gd name="T17" fmla="*/ 3 h 77"/>
                  <a:gd name="T18" fmla="*/ 1 w 29"/>
                  <a:gd name="T19" fmla="*/ 2 h 77"/>
                  <a:gd name="T20" fmla="*/ 1 w 29"/>
                  <a:gd name="T21" fmla="*/ 1 h 77"/>
                  <a:gd name="T22" fmla="*/ 1 w 29"/>
                  <a:gd name="T23" fmla="*/ 1 h 77"/>
                  <a:gd name="T24" fmla="*/ 1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18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618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1 w 207"/>
                    <a:gd name="T1" fmla="*/ 1 h 564"/>
                    <a:gd name="T2" fmla="*/ 1 w 207"/>
                    <a:gd name="T3" fmla="*/ 2 h 564"/>
                    <a:gd name="T4" fmla="*/ 1 w 207"/>
                    <a:gd name="T5" fmla="*/ 3 h 564"/>
                    <a:gd name="T6" fmla="*/ 0 w 207"/>
                    <a:gd name="T7" fmla="*/ 3 h 564"/>
                    <a:gd name="T8" fmla="*/ 0 w 207"/>
                    <a:gd name="T9" fmla="*/ 4 h 564"/>
                    <a:gd name="T10" fmla="*/ 1 w 207"/>
                    <a:gd name="T11" fmla="*/ 4 h 564"/>
                    <a:gd name="T12" fmla="*/ 1 w 207"/>
                    <a:gd name="T13" fmla="*/ 6 h 564"/>
                    <a:gd name="T14" fmla="*/ 1 w 207"/>
                    <a:gd name="T15" fmla="*/ 6 h 564"/>
                    <a:gd name="T16" fmla="*/ 1 w 207"/>
                    <a:gd name="T17" fmla="*/ 7 h 564"/>
                    <a:gd name="T18" fmla="*/ 1 w 207"/>
                    <a:gd name="T19" fmla="*/ 8 h 564"/>
                    <a:gd name="T20" fmla="*/ 1 w 207"/>
                    <a:gd name="T21" fmla="*/ 9 h 564"/>
                    <a:gd name="T22" fmla="*/ 2 w 207"/>
                    <a:gd name="T23" fmla="*/ 10 h 564"/>
                    <a:gd name="T24" fmla="*/ 3 w 207"/>
                    <a:gd name="T25" fmla="*/ 12 h 564"/>
                    <a:gd name="T26" fmla="*/ 3 w 207"/>
                    <a:gd name="T27" fmla="*/ 12 h 564"/>
                    <a:gd name="T28" fmla="*/ 4 w 207"/>
                    <a:gd name="T29" fmla="*/ 13 h 564"/>
                    <a:gd name="T30" fmla="*/ 4 w 207"/>
                    <a:gd name="T31" fmla="*/ 13 h 564"/>
                    <a:gd name="T32" fmla="*/ 5 w 207"/>
                    <a:gd name="T33" fmla="*/ 15 h 564"/>
                    <a:gd name="T34" fmla="*/ 4 w 207"/>
                    <a:gd name="T35" fmla="*/ 12 h 564"/>
                    <a:gd name="T36" fmla="*/ 3 w 207"/>
                    <a:gd name="T37" fmla="*/ 12 h 564"/>
                    <a:gd name="T38" fmla="*/ 3 w 207"/>
                    <a:gd name="T39" fmla="*/ 10 h 564"/>
                    <a:gd name="T40" fmla="*/ 2 w 207"/>
                    <a:gd name="T41" fmla="*/ 9 h 564"/>
                    <a:gd name="T42" fmla="*/ 2 w 207"/>
                    <a:gd name="T43" fmla="*/ 8 h 564"/>
                    <a:gd name="T44" fmla="*/ 1 w 207"/>
                    <a:gd name="T45" fmla="*/ 8 h 564"/>
                    <a:gd name="T46" fmla="*/ 1 w 207"/>
                    <a:gd name="T47" fmla="*/ 7 h 564"/>
                    <a:gd name="T48" fmla="*/ 1 w 207"/>
                    <a:gd name="T49" fmla="*/ 6 h 564"/>
                    <a:gd name="T50" fmla="*/ 1 w 207"/>
                    <a:gd name="T51" fmla="*/ 6 h 564"/>
                    <a:gd name="T52" fmla="*/ 1 w 207"/>
                    <a:gd name="T53" fmla="*/ 3 h 564"/>
                    <a:gd name="T54" fmla="*/ 1 w 207"/>
                    <a:gd name="T55" fmla="*/ 2 h 564"/>
                    <a:gd name="T56" fmla="*/ 1 w 207"/>
                    <a:gd name="T57" fmla="*/ 0 h 564"/>
                    <a:gd name="T58" fmla="*/ 1 w 207"/>
                    <a:gd name="T59" fmla="*/ 1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8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 h 232"/>
                    <a:gd name="T2" fmla="*/ 1 w 47"/>
                    <a:gd name="T3" fmla="*/ 1 h 232"/>
                    <a:gd name="T4" fmla="*/ 1 w 47"/>
                    <a:gd name="T5" fmla="*/ 3 h 232"/>
                    <a:gd name="T6" fmla="*/ 1 w 47"/>
                    <a:gd name="T7" fmla="*/ 4 h 232"/>
                    <a:gd name="T8" fmla="*/ 1 w 47"/>
                    <a:gd name="T9" fmla="*/ 6 h 232"/>
                    <a:gd name="T10" fmla="*/ 1 w 47"/>
                    <a:gd name="T11" fmla="*/ 6 h 232"/>
                    <a:gd name="T12" fmla="*/ 1 w 47"/>
                    <a:gd name="T13" fmla="*/ 4 h 232"/>
                    <a:gd name="T14" fmla="*/ 1 w 47"/>
                    <a:gd name="T15" fmla="*/ 3 h 232"/>
                    <a:gd name="T16" fmla="*/ 1 w 47"/>
                    <a:gd name="T17" fmla="*/ 3 h 232"/>
                    <a:gd name="T18" fmla="*/ 1 w 47"/>
                    <a:gd name="T19" fmla="*/ 2 h 232"/>
                    <a:gd name="T20" fmla="*/ 1 w 47"/>
                    <a:gd name="T21" fmla="*/ 1 h 232"/>
                    <a:gd name="T22" fmla="*/ 1 w 47"/>
                    <a:gd name="T23" fmla="*/ 1 h 232"/>
                    <a:gd name="T24" fmla="*/ 1 w 47"/>
                    <a:gd name="T25" fmla="*/ 1 h 232"/>
                    <a:gd name="T26" fmla="*/ 1 w 47"/>
                    <a:gd name="T27" fmla="*/ 0 h 232"/>
                    <a:gd name="T28" fmla="*/ 0 w 47"/>
                    <a:gd name="T29" fmla="*/ 1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9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2 w 87"/>
                    <a:gd name="T1" fmla="*/ 1 h 40"/>
                    <a:gd name="T2" fmla="*/ 2 w 87"/>
                    <a:gd name="T3" fmla="*/ 1 h 40"/>
                    <a:gd name="T4" fmla="*/ 1 w 87"/>
                    <a:gd name="T5" fmla="*/ 1 h 40"/>
                    <a:gd name="T6" fmla="*/ 1 w 87"/>
                    <a:gd name="T7" fmla="*/ 1 h 40"/>
                    <a:gd name="T8" fmla="*/ 1 w 87"/>
                    <a:gd name="T9" fmla="*/ 1 h 40"/>
                    <a:gd name="T10" fmla="*/ 1 w 87"/>
                    <a:gd name="T11" fmla="*/ 1 h 40"/>
                    <a:gd name="T12" fmla="*/ 1 w 87"/>
                    <a:gd name="T13" fmla="*/ 1 h 40"/>
                    <a:gd name="T14" fmla="*/ 1 w 87"/>
                    <a:gd name="T15" fmla="*/ 0 h 40"/>
                    <a:gd name="T16" fmla="*/ 0 w 87"/>
                    <a:gd name="T17" fmla="*/ 1 h 40"/>
                    <a:gd name="T18" fmla="*/ 1 w 87"/>
                    <a:gd name="T19" fmla="*/ 1 h 40"/>
                    <a:gd name="T20" fmla="*/ 1 w 87"/>
                    <a:gd name="T21" fmla="*/ 1 h 40"/>
                    <a:gd name="T22" fmla="*/ 1 w 87"/>
                    <a:gd name="T23" fmla="*/ 1 h 40"/>
                    <a:gd name="T24" fmla="*/ 1 w 87"/>
                    <a:gd name="T25" fmla="*/ 1 h 40"/>
                    <a:gd name="T26" fmla="*/ 1 w 87"/>
                    <a:gd name="T27" fmla="*/ 1 h 40"/>
                    <a:gd name="T28" fmla="*/ 1 w 87"/>
                    <a:gd name="T29" fmla="*/ 1 h 40"/>
                    <a:gd name="T30" fmla="*/ 1 w 87"/>
                    <a:gd name="T31" fmla="*/ 1 h 40"/>
                    <a:gd name="T32" fmla="*/ 2 w 87"/>
                    <a:gd name="T33" fmla="*/ 1 h 40"/>
                    <a:gd name="T34" fmla="*/ 2 w 87"/>
                    <a:gd name="T35" fmla="*/ 1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15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6179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80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8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15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617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15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617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15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33 w 109"/>
                <a:gd name="T3" fmla="*/ 1 h 156"/>
                <a:gd name="T4" fmla="*/ 125 w 109"/>
                <a:gd name="T5" fmla="*/ 5 h 156"/>
                <a:gd name="T6" fmla="*/ 249 w 109"/>
                <a:gd name="T7" fmla="*/ 22 h 156"/>
                <a:gd name="T8" fmla="*/ 395 w 109"/>
                <a:gd name="T9" fmla="*/ 48 h 156"/>
                <a:gd name="T10" fmla="*/ 528 w 109"/>
                <a:gd name="T11" fmla="*/ 87 h 156"/>
                <a:gd name="T12" fmla="*/ 649 w 109"/>
                <a:gd name="T13" fmla="*/ 141 h 156"/>
                <a:gd name="T14" fmla="*/ 725 w 109"/>
                <a:gd name="T15" fmla="*/ 213 h 156"/>
                <a:gd name="T16" fmla="*/ 742 w 109"/>
                <a:gd name="T17" fmla="*/ 312 h 156"/>
                <a:gd name="T18" fmla="*/ 707 w 109"/>
                <a:gd name="T19" fmla="*/ 312 h 156"/>
                <a:gd name="T20" fmla="*/ 672 w 109"/>
                <a:gd name="T21" fmla="*/ 312 h 156"/>
                <a:gd name="T22" fmla="*/ 632 w 109"/>
                <a:gd name="T23" fmla="*/ 312 h 156"/>
                <a:gd name="T24" fmla="*/ 584 w 109"/>
                <a:gd name="T25" fmla="*/ 303 h 156"/>
                <a:gd name="T26" fmla="*/ 550 w 109"/>
                <a:gd name="T27" fmla="*/ 302 h 156"/>
                <a:gd name="T28" fmla="*/ 506 w 109"/>
                <a:gd name="T29" fmla="*/ 297 h 156"/>
                <a:gd name="T30" fmla="*/ 447 w 109"/>
                <a:gd name="T31" fmla="*/ 286 h 156"/>
                <a:gd name="T32" fmla="*/ 395 w 109"/>
                <a:gd name="T33" fmla="*/ 276 h 156"/>
                <a:gd name="T34" fmla="*/ 360 w 109"/>
                <a:gd name="T35" fmla="*/ 249 h 156"/>
                <a:gd name="T36" fmla="*/ 360 w 109"/>
                <a:gd name="T37" fmla="*/ 221 h 156"/>
                <a:gd name="T38" fmla="*/ 378 w 109"/>
                <a:gd name="T39" fmla="*/ 191 h 156"/>
                <a:gd name="T40" fmla="*/ 397 w 109"/>
                <a:gd name="T41" fmla="*/ 157 h 156"/>
                <a:gd name="T42" fmla="*/ 378 w 109"/>
                <a:gd name="T43" fmla="*/ 123 h 156"/>
                <a:gd name="T44" fmla="*/ 326 w 109"/>
                <a:gd name="T45" fmla="*/ 85 h 156"/>
                <a:gd name="T46" fmla="*/ 213 w 109"/>
                <a:gd name="T47" fmla="*/ 46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43 w 54"/>
                <a:gd name="T5" fmla="*/ 3 h 40"/>
                <a:gd name="T6" fmla="*/ 97 w 54"/>
                <a:gd name="T7" fmla="*/ 18 h 40"/>
                <a:gd name="T8" fmla="*/ 161 w 54"/>
                <a:gd name="T9" fmla="*/ 24 h 40"/>
                <a:gd name="T10" fmla="*/ 216 w 54"/>
                <a:gd name="T11" fmla="*/ 30 h 40"/>
                <a:gd name="T12" fmla="*/ 274 w 54"/>
                <a:gd name="T13" fmla="*/ 34 h 40"/>
                <a:gd name="T14" fmla="*/ 335 w 54"/>
                <a:gd name="T15" fmla="*/ 37 h 40"/>
                <a:gd name="T16" fmla="*/ 403 w 54"/>
                <a:gd name="T17" fmla="*/ 32 h 40"/>
                <a:gd name="T18" fmla="*/ 395 w 54"/>
                <a:gd name="T19" fmla="*/ 51 h 40"/>
                <a:gd name="T20" fmla="*/ 372 w 54"/>
                <a:gd name="T21" fmla="*/ 68 h 40"/>
                <a:gd name="T22" fmla="*/ 330 w 54"/>
                <a:gd name="T23" fmla="*/ 78 h 40"/>
                <a:gd name="T24" fmla="*/ 271 w 54"/>
                <a:gd name="T25" fmla="*/ 82 h 40"/>
                <a:gd name="T26" fmla="*/ 208 w 54"/>
                <a:gd name="T27" fmla="*/ 81 h 40"/>
                <a:gd name="T28" fmla="*/ 139 w 54"/>
                <a:gd name="T29" fmla="*/ 66 h 40"/>
                <a:gd name="T30" fmla="*/ 73 w 54"/>
                <a:gd name="T31" fmla="*/ 43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35 h 237"/>
                <a:gd name="T4" fmla="*/ 50 w 257"/>
                <a:gd name="T5" fmla="*/ 70 h 237"/>
                <a:gd name="T6" fmla="*/ 115 w 257"/>
                <a:gd name="T7" fmla="*/ 105 h 237"/>
                <a:gd name="T8" fmla="*/ 206 w 257"/>
                <a:gd name="T9" fmla="*/ 136 h 237"/>
                <a:gd name="T10" fmla="*/ 333 w 257"/>
                <a:gd name="T11" fmla="*/ 165 h 237"/>
                <a:gd name="T12" fmla="*/ 494 w 257"/>
                <a:gd name="T13" fmla="*/ 196 h 237"/>
                <a:gd name="T14" fmla="*/ 700 w 257"/>
                <a:gd name="T15" fmla="*/ 224 h 237"/>
                <a:gd name="T16" fmla="*/ 937 w 257"/>
                <a:gd name="T17" fmla="*/ 248 h 237"/>
                <a:gd name="T18" fmla="*/ 1242 w 257"/>
                <a:gd name="T19" fmla="*/ 271 h 237"/>
                <a:gd name="T20" fmla="*/ 1586 w 257"/>
                <a:gd name="T21" fmla="*/ 289 h 237"/>
                <a:gd name="T22" fmla="*/ 1954 w 257"/>
                <a:gd name="T23" fmla="*/ 305 h 237"/>
                <a:gd name="T24" fmla="*/ 2409 w 257"/>
                <a:gd name="T25" fmla="*/ 318 h 237"/>
                <a:gd name="T26" fmla="*/ 2905 w 257"/>
                <a:gd name="T27" fmla="*/ 326 h 237"/>
                <a:gd name="T28" fmla="*/ 3472 w 257"/>
                <a:gd name="T29" fmla="*/ 330 h 237"/>
                <a:gd name="T30" fmla="*/ 4058 w 257"/>
                <a:gd name="T31" fmla="*/ 329 h 237"/>
                <a:gd name="T32" fmla="*/ 4744 w 257"/>
                <a:gd name="T33" fmla="*/ 324 h 237"/>
                <a:gd name="T34" fmla="*/ 4143 w 257"/>
                <a:gd name="T35" fmla="*/ 316 h 237"/>
                <a:gd name="T36" fmla="*/ 3594 w 257"/>
                <a:gd name="T37" fmla="*/ 306 h 237"/>
                <a:gd name="T38" fmla="*/ 3139 w 257"/>
                <a:gd name="T39" fmla="*/ 295 h 237"/>
                <a:gd name="T40" fmla="*/ 2732 w 257"/>
                <a:gd name="T41" fmla="*/ 284 h 237"/>
                <a:gd name="T42" fmla="*/ 2361 w 257"/>
                <a:gd name="T43" fmla="*/ 270 h 237"/>
                <a:gd name="T44" fmla="*/ 2069 w 257"/>
                <a:gd name="T45" fmla="*/ 253 h 237"/>
                <a:gd name="T46" fmla="*/ 1799 w 257"/>
                <a:gd name="T47" fmla="*/ 236 h 237"/>
                <a:gd name="T48" fmla="*/ 1546 w 257"/>
                <a:gd name="T49" fmla="*/ 216 h 237"/>
                <a:gd name="T50" fmla="*/ 1318 w 257"/>
                <a:gd name="T51" fmla="*/ 196 h 237"/>
                <a:gd name="T52" fmla="*/ 1132 w 257"/>
                <a:gd name="T53" fmla="*/ 173 h 237"/>
                <a:gd name="T54" fmla="*/ 973 w 257"/>
                <a:gd name="T55" fmla="*/ 150 h 237"/>
                <a:gd name="T56" fmla="*/ 799 w 257"/>
                <a:gd name="T57" fmla="*/ 122 h 237"/>
                <a:gd name="T58" fmla="*/ 609 w 257"/>
                <a:gd name="T59" fmla="*/ 96 h 237"/>
                <a:gd name="T60" fmla="*/ 427 w 257"/>
                <a:gd name="T61" fmla="*/ 67 h 237"/>
                <a:gd name="T62" fmla="*/ 216 w 257"/>
                <a:gd name="T63" fmla="*/ 34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1521 w 124"/>
                <a:gd name="T1" fmla="*/ 0 h 110"/>
                <a:gd name="T2" fmla="*/ 2431 w 124"/>
                <a:gd name="T3" fmla="*/ 168 h 110"/>
                <a:gd name="T4" fmla="*/ 2362 w 124"/>
                <a:gd name="T5" fmla="*/ 167 h 110"/>
                <a:gd name="T6" fmla="*/ 2098 w 124"/>
                <a:gd name="T7" fmla="*/ 164 h 110"/>
                <a:gd name="T8" fmla="*/ 1754 w 124"/>
                <a:gd name="T9" fmla="*/ 159 h 110"/>
                <a:gd name="T10" fmla="*/ 1340 w 124"/>
                <a:gd name="T11" fmla="*/ 155 h 110"/>
                <a:gd name="T12" fmla="*/ 882 w 124"/>
                <a:gd name="T13" fmla="*/ 152 h 110"/>
                <a:gd name="T14" fmla="*/ 501 w 124"/>
                <a:gd name="T15" fmla="*/ 153 h 110"/>
                <a:gd name="T16" fmla="*/ 178 w 124"/>
                <a:gd name="T17" fmla="*/ 160 h 110"/>
                <a:gd name="T18" fmla="*/ 0 w 124"/>
                <a:gd name="T19" fmla="*/ 171 h 110"/>
                <a:gd name="T20" fmla="*/ 73 w 124"/>
                <a:gd name="T21" fmla="*/ 153 h 110"/>
                <a:gd name="T22" fmla="*/ 160 w 124"/>
                <a:gd name="T23" fmla="*/ 139 h 110"/>
                <a:gd name="T24" fmla="*/ 323 w 124"/>
                <a:gd name="T25" fmla="*/ 128 h 110"/>
                <a:gd name="T26" fmla="*/ 501 w 124"/>
                <a:gd name="T27" fmla="*/ 119 h 110"/>
                <a:gd name="T28" fmla="*/ 710 w 124"/>
                <a:gd name="T29" fmla="*/ 112 h 110"/>
                <a:gd name="T30" fmla="*/ 917 w 124"/>
                <a:gd name="T31" fmla="*/ 111 h 110"/>
                <a:gd name="T32" fmla="*/ 1150 w 124"/>
                <a:gd name="T33" fmla="*/ 111 h 110"/>
                <a:gd name="T34" fmla="*/ 1414 w 124"/>
                <a:gd name="T35" fmla="*/ 116 h 110"/>
                <a:gd name="T36" fmla="*/ 1432 w 124"/>
                <a:gd name="T37" fmla="*/ 111 h 110"/>
                <a:gd name="T38" fmla="*/ 1375 w 124"/>
                <a:gd name="T39" fmla="*/ 89 h 110"/>
                <a:gd name="T40" fmla="*/ 1312 w 124"/>
                <a:gd name="T41" fmla="*/ 59 h 110"/>
                <a:gd name="T42" fmla="*/ 1288 w 124"/>
                <a:gd name="T43" fmla="*/ 47 h 110"/>
                <a:gd name="T44" fmla="*/ 1235 w 124"/>
                <a:gd name="T45" fmla="*/ 47 h 110"/>
                <a:gd name="T46" fmla="*/ 1188 w 124"/>
                <a:gd name="T47" fmla="*/ 45 h 110"/>
                <a:gd name="T48" fmla="*/ 1150 w 124"/>
                <a:gd name="T49" fmla="*/ 39 h 110"/>
                <a:gd name="T50" fmla="*/ 1129 w 124"/>
                <a:gd name="T51" fmla="*/ 33 h 110"/>
                <a:gd name="T52" fmla="*/ 1129 w 124"/>
                <a:gd name="T53" fmla="*/ 29 h 110"/>
                <a:gd name="T54" fmla="*/ 1150 w 124"/>
                <a:gd name="T55" fmla="*/ 24 h 110"/>
                <a:gd name="T56" fmla="*/ 1302 w 124"/>
                <a:gd name="T57" fmla="*/ 8 h 110"/>
                <a:gd name="T58" fmla="*/ 1521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98 w 109"/>
                <a:gd name="T3" fmla="*/ 1 h 156"/>
                <a:gd name="T4" fmla="*/ 349 w 109"/>
                <a:gd name="T5" fmla="*/ 5 h 156"/>
                <a:gd name="T6" fmla="*/ 730 w 109"/>
                <a:gd name="T7" fmla="*/ 12 h 156"/>
                <a:gd name="T8" fmla="*/ 1154 w 109"/>
                <a:gd name="T9" fmla="*/ 34 h 156"/>
                <a:gd name="T10" fmla="*/ 1556 w 109"/>
                <a:gd name="T11" fmla="*/ 54 h 156"/>
                <a:gd name="T12" fmla="*/ 1908 w 109"/>
                <a:gd name="T13" fmla="*/ 91 h 156"/>
                <a:gd name="T14" fmla="*/ 2124 w 109"/>
                <a:gd name="T15" fmla="*/ 138 h 156"/>
                <a:gd name="T16" fmla="*/ 2166 w 109"/>
                <a:gd name="T17" fmla="*/ 201 h 156"/>
                <a:gd name="T18" fmla="*/ 2098 w 109"/>
                <a:gd name="T19" fmla="*/ 201 h 156"/>
                <a:gd name="T20" fmla="*/ 1982 w 109"/>
                <a:gd name="T21" fmla="*/ 201 h 156"/>
                <a:gd name="T22" fmla="*/ 1848 w 109"/>
                <a:gd name="T23" fmla="*/ 201 h 156"/>
                <a:gd name="T24" fmla="*/ 1726 w 109"/>
                <a:gd name="T25" fmla="*/ 198 h 156"/>
                <a:gd name="T26" fmla="*/ 1606 w 109"/>
                <a:gd name="T27" fmla="*/ 197 h 156"/>
                <a:gd name="T28" fmla="*/ 1471 w 109"/>
                <a:gd name="T29" fmla="*/ 193 h 156"/>
                <a:gd name="T30" fmla="*/ 1310 w 109"/>
                <a:gd name="T31" fmla="*/ 187 h 156"/>
                <a:gd name="T32" fmla="*/ 1154 w 109"/>
                <a:gd name="T33" fmla="*/ 179 h 156"/>
                <a:gd name="T34" fmla="*/ 1049 w 109"/>
                <a:gd name="T35" fmla="*/ 162 h 156"/>
                <a:gd name="T36" fmla="*/ 1049 w 109"/>
                <a:gd name="T37" fmla="*/ 142 h 156"/>
                <a:gd name="T38" fmla="*/ 1121 w 109"/>
                <a:gd name="T39" fmla="*/ 125 h 156"/>
                <a:gd name="T40" fmla="*/ 1188 w 109"/>
                <a:gd name="T41" fmla="*/ 101 h 156"/>
                <a:gd name="T42" fmla="*/ 1121 w 109"/>
                <a:gd name="T43" fmla="*/ 82 h 156"/>
                <a:gd name="T44" fmla="*/ 962 w 109"/>
                <a:gd name="T45" fmla="*/ 53 h 156"/>
                <a:gd name="T46" fmla="*/ 626 w 109"/>
                <a:gd name="T47" fmla="*/ 33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625 w 46"/>
                <a:gd name="T1" fmla="*/ 0 h 94"/>
                <a:gd name="T2" fmla="*/ 396 w 46"/>
                <a:gd name="T3" fmla="*/ 49 h 94"/>
                <a:gd name="T4" fmla="*/ 294 w 46"/>
                <a:gd name="T5" fmla="*/ 83 h 94"/>
                <a:gd name="T6" fmla="*/ 218 w 46"/>
                <a:gd name="T7" fmla="*/ 109 h 94"/>
                <a:gd name="T8" fmla="*/ 0 w 46"/>
                <a:gd name="T9" fmla="*/ 128 h 94"/>
                <a:gd name="T10" fmla="*/ 240 w 46"/>
                <a:gd name="T11" fmla="*/ 120 h 94"/>
                <a:gd name="T12" fmla="*/ 464 w 46"/>
                <a:gd name="T13" fmla="*/ 110 h 94"/>
                <a:gd name="T14" fmla="*/ 628 w 46"/>
                <a:gd name="T15" fmla="*/ 94 h 94"/>
                <a:gd name="T16" fmla="*/ 790 w 46"/>
                <a:gd name="T17" fmla="*/ 77 h 94"/>
                <a:gd name="T18" fmla="*/ 899 w 46"/>
                <a:gd name="T19" fmla="*/ 61 h 94"/>
                <a:gd name="T20" fmla="*/ 910 w 46"/>
                <a:gd name="T21" fmla="*/ 40 h 94"/>
                <a:gd name="T22" fmla="*/ 842 w 46"/>
                <a:gd name="T23" fmla="*/ 15 h 94"/>
                <a:gd name="T24" fmla="*/ 625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13 w 54"/>
                <a:gd name="T5" fmla="*/ 3 h 40"/>
                <a:gd name="T6" fmla="*/ 229 w 54"/>
                <a:gd name="T7" fmla="*/ 8 h 40"/>
                <a:gd name="T8" fmla="*/ 368 w 54"/>
                <a:gd name="T9" fmla="*/ 12 h 40"/>
                <a:gd name="T10" fmla="*/ 519 w 54"/>
                <a:gd name="T11" fmla="*/ 15 h 40"/>
                <a:gd name="T12" fmla="*/ 681 w 54"/>
                <a:gd name="T13" fmla="*/ 17 h 40"/>
                <a:gd name="T14" fmla="*/ 809 w 54"/>
                <a:gd name="T15" fmla="*/ 18 h 40"/>
                <a:gd name="T16" fmla="*/ 960 w 54"/>
                <a:gd name="T17" fmla="*/ 16 h 40"/>
                <a:gd name="T18" fmla="*/ 948 w 54"/>
                <a:gd name="T19" fmla="*/ 35 h 40"/>
                <a:gd name="T20" fmla="*/ 895 w 54"/>
                <a:gd name="T21" fmla="*/ 43 h 40"/>
                <a:gd name="T22" fmla="*/ 788 w 54"/>
                <a:gd name="T23" fmla="*/ 48 h 40"/>
                <a:gd name="T24" fmla="*/ 655 w 54"/>
                <a:gd name="T25" fmla="*/ 50 h 40"/>
                <a:gd name="T26" fmla="*/ 491 w 54"/>
                <a:gd name="T27" fmla="*/ 49 h 40"/>
                <a:gd name="T28" fmla="*/ 332 w 54"/>
                <a:gd name="T29" fmla="*/ 42 h 40"/>
                <a:gd name="T30" fmla="*/ 172 w 54"/>
                <a:gd name="T31" fmla="*/ 30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324 w 596"/>
                <a:gd name="T1" fmla="*/ 496 h 666"/>
                <a:gd name="T2" fmla="*/ 120 w 596"/>
                <a:gd name="T3" fmla="*/ 459 h 666"/>
                <a:gd name="T4" fmla="*/ 0 w 596"/>
                <a:gd name="T5" fmla="*/ 388 h 666"/>
                <a:gd name="T6" fmla="*/ 73 w 596"/>
                <a:gd name="T7" fmla="*/ 299 h 666"/>
                <a:gd name="T8" fmla="*/ 505 w 596"/>
                <a:gd name="T9" fmla="*/ 204 h 666"/>
                <a:gd name="T10" fmla="*/ 1373 w 596"/>
                <a:gd name="T11" fmla="*/ 114 h 666"/>
                <a:gd name="T12" fmla="*/ 2837 w 596"/>
                <a:gd name="T13" fmla="*/ 41 h 666"/>
                <a:gd name="T14" fmla="*/ 4924 w 596"/>
                <a:gd name="T15" fmla="*/ 2 h 666"/>
                <a:gd name="T16" fmla="*/ 7592 w 596"/>
                <a:gd name="T17" fmla="*/ 9 h 666"/>
                <a:gd name="T18" fmla="*/ 9659 w 596"/>
                <a:gd name="T19" fmla="*/ 90 h 666"/>
                <a:gd name="T20" fmla="*/ 11056 w 596"/>
                <a:gd name="T21" fmla="*/ 221 h 666"/>
                <a:gd name="T22" fmla="*/ 11789 w 596"/>
                <a:gd name="T23" fmla="*/ 383 h 666"/>
                <a:gd name="T24" fmla="*/ 11879 w 596"/>
                <a:gd name="T25" fmla="*/ 550 h 666"/>
                <a:gd name="T26" fmla="*/ 11305 w 596"/>
                <a:gd name="T27" fmla="*/ 706 h 666"/>
                <a:gd name="T28" fmla="*/ 10116 w 596"/>
                <a:gd name="T29" fmla="*/ 826 h 666"/>
                <a:gd name="T30" fmla="*/ 8322 w 596"/>
                <a:gd name="T31" fmla="*/ 892 h 666"/>
                <a:gd name="T32" fmla="*/ 7765 w 596"/>
                <a:gd name="T33" fmla="*/ 886 h 666"/>
                <a:gd name="T34" fmla="*/ 8806 w 596"/>
                <a:gd name="T35" fmla="*/ 831 h 666"/>
                <a:gd name="T36" fmla="*/ 9616 w 596"/>
                <a:gd name="T37" fmla="*/ 730 h 666"/>
                <a:gd name="T38" fmla="*/ 10173 w 596"/>
                <a:gd name="T39" fmla="*/ 610 h 666"/>
                <a:gd name="T40" fmla="*/ 10371 w 596"/>
                <a:gd name="T41" fmla="*/ 478 h 666"/>
                <a:gd name="T42" fmla="*/ 10251 w 596"/>
                <a:gd name="T43" fmla="*/ 347 h 666"/>
                <a:gd name="T44" fmla="*/ 9672 w 596"/>
                <a:gd name="T45" fmla="*/ 234 h 666"/>
                <a:gd name="T46" fmla="*/ 8640 w 596"/>
                <a:gd name="T47" fmla="*/ 150 h 666"/>
                <a:gd name="T48" fmla="*/ 6810 w 596"/>
                <a:gd name="T49" fmla="*/ 100 h 666"/>
                <a:gd name="T50" fmla="*/ 4912 w 596"/>
                <a:gd name="T51" fmla="*/ 81 h 666"/>
                <a:gd name="T52" fmla="*/ 3476 w 596"/>
                <a:gd name="T53" fmla="*/ 94 h 666"/>
                <a:gd name="T54" fmla="*/ 2419 w 596"/>
                <a:gd name="T55" fmla="*/ 135 h 666"/>
                <a:gd name="T56" fmla="*/ 1673 w 596"/>
                <a:gd name="T57" fmla="*/ 200 h 666"/>
                <a:gd name="T58" fmla="*/ 1139 w 596"/>
                <a:gd name="T59" fmla="*/ 277 h 666"/>
                <a:gd name="T60" fmla="*/ 796 w 596"/>
                <a:gd name="T61" fmla="*/ 365 h 666"/>
                <a:gd name="T62" fmla="*/ 560 w 596"/>
                <a:gd name="T63" fmla="*/ 454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62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763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699"/>
                </a:solidFill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63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699"/>
                </a:solidFill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63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6699"/>
                </a:solidFill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fld id="{280D503F-3C32-44AF-8F47-53C6A5EF3F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92" r:id="rId1"/>
    <p:sldLayoutId id="2147485393" r:id="rId2"/>
    <p:sldLayoutId id="2147485394" r:id="rId3"/>
    <p:sldLayoutId id="2147485395" r:id="rId4"/>
    <p:sldLayoutId id="2147485396" r:id="rId5"/>
    <p:sldLayoutId id="2147485397" r:id="rId6"/>
    <p:sldLayoutId id="2147485398" r:id="rId7"/>
    <p:sldLayoutId id="2147485399" r:id="rId8"/>
    <p:sldLayoutId id="2147485400" r:id="rId9"/>
    <p:sldLayoutId id="2147485401" r:id="rId10"/>
    <p:sldLayoutId id="2147485402" r:id="rId11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171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prstClr val="white">
                    <a:shade val="50000"/>
                  </a:prstClr>
                </a:solidFill>
              </a:defRPr>
            </a:lvl1pPr>
          </a:lstStyle>
          <a:p>
            <a:pPr>
              <a:defRPr/>
            </a:pPr>
            <a:fld id="{85B4BE04-6409-4BA6-ADE4-5C622A16CA95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prstClr val="white">
                    <a:shade val="50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prstClr val="white">
                    <a:shade val="50000"/>
                  </a:prstClr>
                </a:solidFill>
              </a:defRPr>
            </a:lvl1pPr>
          </a:lstStyle>
          <a:p>
            <a:pPr>
              <a:defRPr/>
            </a:pPr>
            <a:fld id="{5E70D4F0-36EB-4E3C-8C1A-89542648EE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313" r:id="rId1"/>
    <p:sldLayoutId id="2147485314" r:id="rId2"/>
    <p:sldLayoutId id="2147485403" r:id="rId3"/>
    <p:sldLayoutId id="2147485315" r:id="rId4"/>
    <p:sldLayoutId id="2147485316" r:id="rId5"/>
    <p:sldLayoutId id="2147485317" r:id="rId6"/>
    <p:sldLayoutId id="2147485318" r:id="rId7"/>
    <p:sldLayoutId id="2147485319" r:id="rId8"/>
    <p:sldLayoutId id="2147485320" r:id="rId9"/>
    <p:sldLayoutId id="2147485321" r:id="rId10"/>
    <p:sldLayoutId id="2147485322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19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prstClr val="white">
                    <a:shade val="50000"/>
                  </a:prstClr>
                </a:solidFill>
              </a:defRPr>
            </a:lvl1pPr>
          </a:lstStyle>
          <a:p>
            <a:pPr>
              <a:defRPr/>
            </a:pPr>
            <a:fld id="{0374344F-5552-4A13-9A87-D8B85ADB385C}" type="datetimeFigureOut">
              <a:rPr lang="en-US"/>
              <a:pPr>
                <a:defRPr/>
              </a:pPr>
              <a:t>5/14/2017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prstClr val="white">
                    <a:shade val="50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prstClr val="white">
                    <a:shade val="50000"/>
                  </a:prstClr>
                </a:solidFill>
              </a:defRPr>
            </a:lvl1pPr>
          </a:lstStyle>
          <a:p>
            <a:pPr>
              <a:defRPr/>
            </a:pPr>
            <a:fld id="{827C3ACC-3915-4A17-ACCE-873274FFA1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323" r:id="rId1"/>
    <p:sldLayoutId id="2147485324" r:id="rId2"/>
    <p:sldLayoutId id="2147485404" r:id="rId3"/>
    <p:sldLayoutId id="2147485325" r:id="rId4"/>
    <p:sldLayoutId id="2147485326" r:id="rId5"/>
    <p:sldLayoutId id="2147485327" r:id="rId6"/>
    <p:sldLayoutId id="2147485328" r:id="rId7"/>
    <p:sldLayoutId id="2147485329" r:id="rId8"/>
    <p:sldLayoutId id="2147485330" r:id="rId9"/>
    <p:sldLayoutId id="2147485331" r:id="rId10"/>
    <p:sldLayoutId id="2147485332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9224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25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9263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64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65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26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27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925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789 w 217"/>
                  <a:gd name="T1" fmla="*/ 8208 h 210"/>
                  <a:gd name="T2" fmla="*/ 1429 w 217"/>
                  <a:gd name="T3" fmla="*/ 7761 h 210"/>
                  <a:gd name="T4" fmla="*/ 1026 w 217"/>
                  <a:gd name="T5" fmla="*/ 7086 h 210"/>
                  <a:gd name="T6" fmla="*/ 596 w 217"/>
                  <a:gd name="T7" fmla="*/ 6197 h 210"/>
                  <a:gd name="T8" fmla="*/ 183 w 217"/>
                  <a:gd name="T9" fmla="*/ 5271 h 210"/>
                  <a:gd name="T10" fmla="*/ 0 w 217"/>
                  <a:gd name="T11" fmla="*/ 4265 h 210"/>
                  <a:gd name="T12" fmla="*/ 1 w 217"/>
                  <a:gd name="T13" fmla="*/ 3193 h 210"/>
                  <a:gd name="T14" fmla="*/ 352 w 217"/>
                  <a:gd name="T15" fmla="*/ 2213 h 210"/>
                  <a:gd name="T16" fmla="*/ 1057 w 217"/>
                  <a:gd name="T17" fmla="*/ 1388 h 210"/>
                  <a:gd name="T18" fmla="*/ 1764 w 217"/>
                  <a:gd name="T19" fmla="*/ 860 h 210"/>
                  <a:gd name="T20" fmla="*/ 2341 w 217"/>
                  <a:gd name="T21" fmla="*/ 469 h 210"/>
                  <a:gd name="T22" fmla="*/ 2808 w 217"/>
                  <a:gd name="T23" fmla="*/ 264 h 210"/>
                  <a:gd name="T24" fmla="*/ 3173 w 217"/>
                  <a:gd name="T25" fmla="*/ 183 h 210"/>
                  <a:gd name="T26" fmla="*/ 3433 w 217"/>
                  <a:gd name="T27" fmla="*/ 183 h 210"/>
                  <a:gd name="T28" fmla="*/ 4050 w 217"/>
                  <a:gd name="T29" fmla="*/ 0 h 210"/>
                  <a:gd name="T30" fmla="*/ 5757 w 217"/>
                  <a:gd name="T31" fmla="*/ 325 h 210"/>
                  <a:gd name="T32" fmla="*/ 6233 w 217"/>
                  <a:gd name="T33" fmla="*/ 469 h 210"/>
                  <a:gd name="T34" fmla="*/ 6701 w 217"/>
                  <a:gd name="T35" fmla="*/ 596 h 210"/>
                  <a:gd name="T36" fmla="*/ 7102 w 217"/>
                  <a:gd name="T37" fmla="*/ 733 h 210"/>
                  <a:gd name="T38" fmla="*/ 7407 w 217"/>
                  <a:gd name="T39" fmla="*/ 902 h 210"/>
                  <a:gd name="T40" fmla="*/ 7741 w 217"/>
                  <a:gd name="T41" fmla="*/ 1058 h 210"/>
                  <a:gd name="T42" fmla="*/ 8004 w 217"/>
                  <a:gd name="T43" fmla="*/ 1241 h 210"/>
                  <a:gd name="T44" fmla="*/ 8210 w 217"/>
                  <a:gd name="T45" fmla="*/ 1480 h 210"/>
                  <a:gd name="T46" fmla="*/ 8452 w 217"/>
                  <a:gd name="T47" fmla="*/ 1769 h 210"/>
                  <a:gd name="T48" fmla="*/ 8004 w 217"/>
                  <a:gd name="T49" fmla="*/ 1583 h 210"/>
                  <a:gd name="T50" fmla="*/ 7575 w 217"/>
                  <a:gd name="T51" fmla="*/ 1410 h 210"/>
                  <a:gd name="T52" fmla="*/ 7143 w 217"/>
                  <a:gd name="T53" fmla="*/ 1301 h 210"/>
                  <a:gd name="T54" fmla="*/ 6701 w 217"/>
                  <a:gd name="T55" fmla="*/ 1157 h 210"/>
                  <a:gd name="T56" fmla="*/ 6349 w 217"/>
                  <a:gd name="T57" fmla="*/ 1058 h 210"/>
                  <a:gd name="T58" fmla="*/ 5982 w 217"/>
                  <a:gd name="T59" fmla="*/ 1026 h 210"/>
                  <a:gd name="T60" fmla="*/ 5558 w 217"/>
                  <a:gd name="T61" fmla="*/ 962 h 210"/>
                  <a:gd name="T62" fmla="*/ 5207 w 217"/>
                  <a:gd name="T63" fmla="*/ 962 h 210"/>
                  <a:gd name="T64" fmla="*/ 4871 w 217"/>
                  <a:gd name="T65" fmla="*/ 962 h 210"/>
                  <a:gd name="T66" fmla="*/ 4519 w 217"/>
                  <a:gd name="T67" fmla="*/ 977 h 210"/>
                  <a:gd name="T68" fmla="*/ 4158 w 217"/>
                  <a:gd name="T69" fmla="*/ 1058 h 210"/>
                  <a:gd name="T70" fmla="*/ 3853 w 217"/>
                  <a:gd name="T71" fmla="*/ 1146 h 210"/>
                  <a:gd name="T72" fmla="*/ 3543 w 217"/>
                  <a:gd name="T73" fmla="*/ 1301 h 210"/>
                  <a:gd name="T74" fmla="*/ 3178 w 217"/>
                  <a:gd name="T75" fmla="*/ 1410 h 210"/>
                  <a:gd name="T76" fmla="*/ 2883 w 217"/>
                  <a:gd name="T77" fmla="*/ 1594 h 210"/>
                  <a:gd name="T78" fmla="*/ 2580 w 217"/>
                  <a:gd name="T79" fmla="*/ 1791 h 210"/>
                  <a:gd name="T80" fmla="*/ 2028 w 217"/>
                  <a:gd name="T81" fmla="*/ 2386 h 210"/>
                  <a:gd name="T82" fmla="*/ 1650 w 217"/>
                  <a:gd name="T83" fmla="*/ 3121 h 210"/>
                  <a:gd name="T84" fmla="*/ 1429 w 217"/>
                  <a:gd name="T85" fmla="*/ 4034 h 210"/>
                  <a:gd name="T86" fmla="*/ 1350 w 217"/>
                  <a:gd name="T87" fmla="*/ 4932 h 210"/>
                  <a:gd name="T88" fmla="*/ 1350 w 217"/>
                  <a:gd name="T89" fmla="*/ 5929 h 210"/>
                  <a:gd name="T90" fmla="*/ 1480 w 217"/>
                  <a:gd name="T91" fmla="*/ 6792 h 210"/>
                  <a:gd name="T92" fmla="*/ 1594 w 217"/>
                  <a:gd name="T93" fmla="*/ 7584 h 210"/>
                  <a:gd name="T94" fmla="*/ 1789 w 217"/>
                  <a:gd name="T95" fmla="*/ 8208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4166 w 182"/>
                  <a:gd name="T1" fmla="*/ 0 h 213"/>
                  <a:gd name="T2" fmla="*/ 4277 w 182"/>
                  <a:gd name="T3" fmla="*/ 81 h 213"/>
                  <a:gd name="T4" fmla="*/ 4516 w 182"/>
                  <a:gd name="T5" fmla="*/ 327 h 213"/>
                  <a:gd name="T6" fmla="*/ 4857 w 182"/>
                  <a:gd name="T7" fmla="*/ 735 h 213"/>
                  <a:gd name="T8" fmla="*/ 5246 w 182"/>
                  <a:gd name="T9" fmla="*/ 1330 h 213"/>
                  <a:gd name="T10" fmla="*/ 5544 w 182"/>
                  <a:gd name="T11" fmla="*/ 2068 h 213"/>
                  <a:gd name="T12" fmla="*/ 5742 w 182"/>
                  <a:gd name="T13" fmla="*/ 3048 h 213"/>
                  <a:gd name="T14" fmla="*/ 5742 w 182"/>
                  <a:gd name="T15" fmla="*/ 4205 h 213"/>
                  <a:gd name="T16" fmla="*/ 5502 w 182"/>
                  <a:gd name="T17" fmla="*/ 5570 h 213"/>
                  <a:gd name="T18" fmla="*/ 5367 w 182"/>
                  <a:gd name="T19" fmla="*/ 5950 h 213"/>
                  <a:gd name="T20" fmla="*/ 5200 w 182"/>
                  <a:gd name="T21" fmla="*/ 6264 h 213"/>
                  <a:gd name="T22" fmla="*/ 5021 w 182"/>
                  <a:gd name="T23" fmla="*/ 6607 h 213"/>
                  <a:gd name="T24" fmla="*/ 4779 w 182"/>
                  <a:gd name="T25" fmla="*/ 6909 h 213"/>
                  <a:gd name="T26" fmla="*/ 4457 w 182"/>
                  <a:gd name="T27" fmla="*/ 7197 h 213"/>
                  <a:gd name="T28" fmla="*/ 4192 w 182"/>
                  <a:gd name="T29" fmla="*/ 7415 h 213"/>
                  <a:gd name="T30" fmla="*/ 3908 w 182"/>
                  <a:gd name="T31" fmla="*/ 7626 h 213"/>
                  <a:gd name="T32" fmla="*/ 3504 w 182"/>
                  <a:gd name="T33" fmla="*/ 7795 h 213"/>
                  <a:gd name="T34" fmla="*/ 3137 w 182"/>
                  <a:gd name="T35" fmla="*/ 7879 h 213"/>
                  <a:gd name="T36" fmla="*/ 2771 w 182"/>
                  <a:gd name="T37" fmla="*/ 7979 h 213"/>
                  <a:gd name="T38" fmla="*/ 2344 w 182"/>
                  <a:gd name="T39" fmla="*/ 8054 h 213"/>
                  <a:gd name="T40" fmla="*/ 1886 w 182"/>
                  <a:gd name="T41" fmla="*/ 8054 h 213"/>
                  <a:gd name="T42" fmla="*/ 1396 w 182"/>
                  <a:gd name="T43" fmla="*/ 7979 h 213"/>
                  <a:gd name="T44" fmla="*/ 957 w 182"/>
                  <a:gd name="T45" fmla="*/ 7879 h 213"/>
                  <a:gd name="T46" fmla="*/ 448 w 182"/>
                  <a:gd name="T47" fmla="*/ 7707 h 213"/>
                  <a:gd name="T48" fmla="*/ 0 w 182"/>
                  <a:gd name="T49" fmla="*/ 7502 h 213"/>
                  <a:gd name="T50" fmla="*/ 428 w 182"/>
                  <a:gd name="T51" fmla="*/ 7795 h 213"/>
                  <a:gd name="T52" fmla="*/ 848 w 182"/>
                  <a:gd name="T53" fmla="*/ 7979 h 213"/>
                  <a:gd name="T54" fmla="*/ 1277 w 182"/>
                  <a:gd name="T55" fmla="*/ 8177 h 213"/>
                  <a:gd name="T56" fmla="*/ 1635 w 182"/>
                  <a:gd name="T57" fmla="*/ 8320 h 213"/>
                  <a:gd name="T58" fmla="*/ 2010 w 182"/>
                  <a:gd name="T59" fmla="*/ 8439 h 213"/>
                  <a:gd name="T60" fmla="*/ 2423 w 182"/>
                  <a:gd name="T61" fmla="*/ 8487 h 213"/>
                  <a:gd name="T62" fmla="*/ 2775 w 182"/>
                  <a:gd name="T63" fmla="*/ 8501 h 213"/>
                  <a:gd name="T64" fmla="*/ 3154 w 182"/>
                  <a:gd name="T65" fmla="*/ 8501 h 213"/>
                  <a:gd name="T66" fmla="*/ 3488 w 182"/>
                  <a:gd name="T67" fmla="*/ 8487 h 213"/>
                  <a:gd name="T68" fmla="*/ 3822 w 182"/>
                  <a:gd name="T69" fmla="*/ 8407 h 213"/>
                  <a:gd name="T70" fmla="*/ 4111 w 182"/>
                  <a:gd name="T71" fmla="*/ 8320 h 213"/>
                  <a:gd name="T72" fmla="*/ 4418 w 182"/>
                  <a:gd name="T73" fmla="*/ 8236 h 213"/>
                  <a:gd name="T74" fmla="*/ 4697 w 182"/>
                  <a:gd name="T75" fmla="*/ 8134 h 213"/>
                  <a:gd name="T76" fmla="*/ 4961 w 182"/>
                  <a:gd name="T77" fmla="*/ 7952 h 213"/>
                  <a:gd name="T78" fmla="*/ 5200 w 182"/>
                  <a:gd name="T79" fmla="*/ 7795 h 213"/>
                  <a:gd name="T80" fmla="*/ 5421 w 182"/>
                  <a:gd name="T81" fmla="*/ 7626 h 213"/>
                  <a:gd name="T82" fmla="*/ 6035 w 182"/>
                  <a:gd name="T83" fmla="*/ 7028 h 213"/>
                  <a:gd name="T84" fmla="*/ 6459 w 182"/>
                  <a:gd name="T85" fmla="*/ 6438 h 213"/>
                  <a:gd name="T86" fmla="*/ 6710 w 182"/>
                  <a:gd name="T87" fmla="*/ 5754 h 213"/>
                  <a:gd name="T88" fmla="*/ 6847 w 182"/>
                  <a:gd name="T89" fmla="*/ 5128 h 213"/>
                  <a:gd name="T90" fmla="*/ 6930 w 182"/>
                  <a:gd name="T91" fmla="*/ 4452 h 213"/>
                  <a:gd name="T92" fmla="*/ 6930 w 182"/>
                  <a:gd name="T93" fmla="*/ 3784 h 213"/>
                  <a:gd name="T94" fmla="*/ 6963 w 182"/>
                  <a:gd name="T95" fmla="*/ 3160 h 213"/>
                  <a:gd name="T96" fmla="*/ 6596 w 182"/>
                  <a:gd name="T97" fmla="*/ 1844 h 213"/>
                  <a:gd name="T98" fmla="*/ 5973 w 182"/>
                  <a:gd name="T99" fmla="*/ 821 h 213"/>
                  <a:gd name="T100" fmla="*/ 5751 w 182"/>
                  <a:gd name="T101" fmla="*/ 735 h 213"/>
                  <a:gd name="T102" fmla="*/ 5626 w 182"/>
                  <a:gd name="T103" fmla="*/ 610 h 213"/>
                  <a:gd name="T104" fmla="*/ 5421 w 182"/>
                  <a:gd name="T105" fmla="*/ 510 h 213"/>
                  <a:gd name="T106" fmla="*/ 5279 w 182"/>
                  <a:gd name="T107" fmla="*/ 440 h 213"/>
                  <a:gd name="T108" fmla="*/ 5044 w 182"/>
                  <a:gd name="T109" fmla="*/ 353 h 213"/>
                  <a:gd name="T110" fmla="*/ 4814 w 182"/>
                  <a:gd name="T111" fmla="*/ 244 h 213"/>
                  <a:gd name="T112" fmla="*/ 4540 w 182"/>
                  <a:gd name="T113" fmla="*/ 117 h 213"/>
                  <a:gd name="T114" fmla="*/ 4166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4 w 128"/>
                  <a:gd name="T1" fmla="*/ 0 h 217"/>
                  <a:gd name="T2" fmla="*/ 4 w 128"/>
                  <a:gd name="T3" fmla="*/ 1 h 217"/>
                  <a:gd name="T4" fmla="*/ 5 w 128"/>
                  <a:gd name="T5" fmla="*/ 1 h 217"/>
                  <a:gd name="T6" fmla="*/ 5 w 128"/>
                  <a:gd name="T7" fmla="*/ 2 h 217"/>
                  <a:gd name="T8" fmla="*/ 5 w 128"/>
                  <a:gd name="T9" fmla="*/ 3 h 217"/>
                  <a:gd name="T10" fmla="*/ 5 w 128"/>
                  <a:gd name="T11" fmla="*/ 4 h 217"/>
                  <a:gd name="T12" fmla="*/ 5 w 128"/>
                  <a:gd name="T13" fmla="*/ 5 h 217"/>
                  <a:gd name="T14" fmla="*/ 4 w 128"/>
                  <a:gd name="T15" fmla="*/ 6 h 217"/>
                  <a:gd name="T16" fmla="*/ 3 w 128"/>
                  <a:gd name="T17" fmla="*/ 9 h 217"/>
                  <a:gd name="T18" fmla="*/ 2 w 128"/>
                  <a:gd name="T19" fmla="*/ 8 h 217"/>
                  <a:gd name="T20" fmla="*/ 1 w 128"/>
                  <a:gd name="T21" fmla="*/ 8 h 217"/>
                  <a:gd name="T22" fmla="*/ 1 w 128"/>
                  <a:gd name="T23" fmla="*/ 8 h 217"/>
                  <a:gd name="T24" fmla="*/ 1 w 128"/>
                  <a:gd name="T25" fmla="*/ 7 h 217"/>
                  <a:gd name="T26" fmla="*/ 1 w 128"/>
                  <a:gd name="T27" fmla="*/ 7 h 217"/>
                  <a:gd name="T28" fmla="*/ 1 w 128"/>
                  <a:gd name="T29" fmla="*/ 7 h 217"/>
                  <a:gd name="T30" fmla="*/ 0 w 128"/>
                  <a:gd name="T31" fmla="*/ 6 h 217"/>
                  <a:gd name="T32" fmla="*/ 1 w 128"/>
                  <a:gd name="T33" fmla="*/ 6 h 217"/>
                  <a:gd name="T34" fmla="*/ 1 w 128"/>
                  <a:gd name="T35" fmla="*/ 6 h 217"/>
                  <a:gd name="T36" fmla="*/ 1 w 128"/>
                  <a:gd name="T37" fmla="*/ 6 h 217"/>
                  <a:gd name="T38" fmla="*/ 2 w 128"/>
                  <a:gd name="T39" fmla="*/ 6 h 217"/>
                  <a:gd name="T40" fmla="*/ 3 w 128"/>
                  <a:gd name="T41" fmla="*/ 5 h 217"/>
                  <a:gd name="T42" fmla="*/ 4 w 128"/>
                  <a:gd name="T43" fmla="*/ 4 h 217"/>
                  <a:gd name="T44" fmla="*/ 4 w 128"/>
                  <a:gd name="T45" fmla="*/ 3 h 217"/>
                  <a:gd name="T46" fmla="*/ 4 w 128"/>
                  <a:gd name="T47" fmla="*/ 1 h 217"/>
                  <a:gd name="T48" fmla="*/ 4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3 w 117"/>
                  <a:gd name="T1" fmla="*/ 0 h 132"/>
                  <a:gd name="T2" fmla="*/ 0 w 117"/>
                  <a:gd name="T3" fmla="*/ 1 h 132"/>
                  <a:gd name="T4" fmla="*/ 1 w 117"/>
                  <a:gd name="T5" fmla="*/ 1 h 132"/>
                  <a:gd name="T6" fmla="*/ 1 w 117"/>
                  <a:gd name="T7" fmla="*/ 1 h 132"/>
                  <a:gd name="T8" fmla="*/ 1 w 117"/>
                  <a:gd name="T9" fmla="*/ 1 h 132"/>
                  <a:gd name="T10" fmla="*/ 2 w 117"/>
                  <a:gd name="T11" fmla="*/ 1 h 132"/>
                  <a:gd name="T12" fmla="*/ 3 w 117"/>
                  <a:gd name="T13" fmla="*/ 2 h 132"/>
                  <a:gd name="T14" fmla="*/ 4 w 117"/>
                  <a:gd name="T15" fmla="*/ 2 h 132"/>
                  <a:gd name="T16" fmla="*/ 4 w 117"/>
                  <a:gd name="T17" fmla="*/ 3 h 132"/>
                  <a:gd name="T18" fmla="*/ 5 w 117"/>
                  <a:gd name="T19" fmla="*/ 4 h 132"/>
                  <a:gd name="T20" fmla="*/ 5 w 117"/>
                  <a:gd name="T21" fmla="*/ 4 h 132"/>
                  <a:gd name="T22" fmla="*/ 5 w 117"/>
                  <a:gd name="T23" fmla="*/ 3 h 132"/>
                  <a:gd name="T24" fmla="*/ 5 w 117"/>
                  <a:gd name="T25" fmla="*/ 3 h 132"/>
                  <a:gd name="T26" fmla="*/ 4 w 117"/>
                  <a:gd name="T27" fmla="*/ 2 h 132"/>
                  <a:gd name="T28" fmla="*/ 4 w 117"/>
                  <a:gd name="T29" fmla="*/ 2 h 132"/>
                  <a:gd name="T30" fmla="*/ 4 w 117"/>
                  <a:gd name="T31" fmla="*/ 1 h 132"/>
                  <a:gd name="T32" fmla="*/ 3 w 117"/>
                  <a:gd name="T33" fmla="*/ 1 h 132"/>
                  <a:gd name="T34" fmla="*/ 3 w 117"/>
                  <a:gd name="T35" fmla="*/ 1 h 132"/>
                  <a:gd name="T36" fmla="*/ 3 w 117"/>
                  <a:gd name="T37" fmla="*/ 1 h 132"/>
                  <a:gd name="T38" fmla="*/ 4 w 117"/>
                  <a:gd name="T39" fmla="*/ 1 h 132"/>
                  <a:gd name="T40" fmla="*/ 4 w 117"/>
                  <a:gd name="T41" fmla="*/ 1 h 132"/>
                  <a:gd name="T42" fmla="*/ 4 w 117"/>
                  <a:gd name="T43" fmla="*/ 1 h 132"/>
                  <a:gd name="T44" fmla="*/ 4 w 117"/>
                  <a:gd name="T45" fmla="*/ 1 h 132"/>
                  <a:gd name="T46" fmla="*/ 5 w 117"/>
                  <a:gd name="T47" fmla="*/ 1 h 132"/>
                  <a:gd name="T48" fmla="*/ 5 w 117"/>
                  <a:gd name="T49" fmla="*/ 1 h 132"/>
                  <a:gd name="T50" fmla="*/ 5 w 117"/>
                  <a:gd name="T51" fmla="*/ 1 h 132"/>
                  <a:gd name="T52" fmla="*/ 3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1 w 29"/>
                  <a:gd name="T1" fmla="*/ 0 h 77"/>
                  <a:gd name="T2" fmla="*/ 1 w 29"/>
                  <a:gd name="T3" fmla="*/ 0 h 77"/>
                  <a:gd name="T4" fmla="*/ 1 w 29"/>
                  <a:gd name="T5" fmla="*/ 1 h 77"/>
                  <a:gd name="T6" fmla="*/ 1 w 29"/>
                  <a:gd name="T7" fmla="*/ 1 h 77"/>
                  <a:gd name="T8" fmla="*/ 1 w 29"/>
                  <a:gd name="T9" fmla="*/ 1 h 77"/>
                  <a:gd name="T10" fmla="*/ 1 w 29"/>
                  <a:gd name="T11" fmla="*/ 1 h 77"/>
                  <a:gd name="T12" fmla="*/ 0 w 29"/>
                  <a:gd name="T13" fmla="*/ 1 h 77"/>
                  <a:gd name="T14" fmla="*/ 1 w 29"/>
                  <a:gd name="T15" fmla="*/ 2 h 77"/>
                  <a:gd name="T16" fmla="*/ 1 w 29"/>
                  <a:gd name="T17" fmla="*/ 3 h 77"/>
                  <a:gd name="T18" fmla="*/ 1 w 29"/>
                  <a:gd name="T19" fmla="*/ 2 h 77"/>
                  <a:gd name="T20" fmla="*/ 1 w 29"/>
                  <a:gd name="T21" fmla="*/ 1 h 77"/>
                  <a:gd name="T22" fmla="*/ 1 w 29"/>
                  <a:gd name="T23" fmla="*/ 1 h 77"/>
                  <a:gd name="T24" fmla="*/ 1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259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926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1 w 207"/>
                    <a:gd name="T1" fmla="*/ 1 h 564"/>
                    <a:gd name="T2" fmla="*/ 1 w 207"/>
                    <a:gd name="T3" fmla="*/ 2 h 564"/>
                    <a:gd name="T4" fmla="*/ 1 w 207"/>
                    <a:gd name="T5" fmla="*/ 3 h 564"/>
                    <a:gd name="T6" fmla="*/ 0 w 207"/>
                    <a:gd name="T7" fmla="*/ 3 h 564"/>
                    <a:gd name="T8" fmla="*/ 0 w 207"/>
                    <a:gd name="T9" fmla="*/ 4 h 564"/>
                    <a:gd name="T10" fmla="*/ 1 w 207"/>
                    <a:gd name="T11" fmla="*/ 4 h 564"/>
                    <a:gd name="T12" fmla="*/ 1 w 207"/>
                    <a:gd name="T13" fmla="*/ 6 h 564"/>
                    <a:gd name="T14" fmla="*/ 1 w 207"/>
                    <a:gd name="T15" fmla="*/ 6 h 564"/>
                    <a:gd name="T16" fmla="*/ 1 w 207"/>
                    <a:gd name="T17" fmla="*/ 7 h 564"/>
                    <a:gd name="T18" fmla="*/ 1 w 207"/>
                    <a:gd name="T19" fmla="*/ 8 h 564"/>
                    <a:gd name="T20" fmla="*/ 1 w 207"/>
                    <a:gd name="T21" fmla="*/ 9 h 564"/>
                    <a:gd name="T22" fmla="*/ 2 w 207"/>
                    <a:gd name="T23" fmla="*/ 10 h 564"/>
                    <a:gd name="T24" fmla="*/ 3 w 207"/>
                    <a:gd name="T25" fmla="*/ 12 h 564"/>
                    <a:gd name="T26" fmla="*/ 3 w 207"/>
                    <a:gd name="T27" fmla="*/ 12 h 564"/>
                    <a:gd name="T28" fmla="*/ 4 w 207"/>
                    <a:gd name="T29" fmla="*/ 13 h 564"/>
                    <a:gd name="T30" fmla="*/ 4 w 207"/>
                    <a:gd name="T31" fmla="*/ 13 h 564"/>
                    <a:gd name="T32" fmla="*/ 5 w 207"/>
                    <a:gd name="T33" fmla="*/ 15 h 564"/>
                    <a:gd name="T34" fmla="*/ 4 w 207"/>
                    <a:gd name="T35" fmla="*/ 12 h 564"/>
                    <a:gd name="T36" fmla="*/ 3 w 207"/>
                    <a:gd name="T37" fmla="*/ 12 h 564"/>
                    <a:gd name="T38" fmla="*/ 3 w 207"/>
                    <a:gd name="T39" fmla="*/ 10 h 564"/>
                    <a:gd name="T40" fmla="*/ 2 w 207"/>
                    <a:gd name="T41" fmla="*/ 9 h 564"/>
                    <a:gd name="T42" fmla="*/ 2 w 207"/>
                    <a:gd name="T43" fmla="*/ 8 h 564"/>
                    <a:gd name="T44" fmla="*/ 1 w 207"/>
                    <a:gd name="T45" fmla="*/ 8 h 564"/>
                    <a:gd name="T46" fmla="*/ 1 w 207"/>
                    <a:gd name="T47" fmla="*/ 7 h 564"/>
                    <a:gd name="T48" fmla="*/ 1 w 207"/>
                    <a:gd name="T49" fmla="*/ 6 h 564"/>
                    <a:gd name="T50" fmla="*/ 1 w 207"/>
                    <a:gd name="T51" fmla="*/ 6 h 564"/>
                    <a:gd name="T52" fmla="*/ 1 w 207"/>
                    <a:gd name="T53" fmla="*/ 3 h 564"/>
                    <a:gd name="T54" fmla="*/ 1 w 207"/>
                    <a:gd name="T55" fmla="*/ 2 h 564"/>
                    <a:gd name="T56" fmla="*/ 1 w 207"/>
                    <a:gd name="T57" fmla="*/ 0 h 564"/>
                    <a:gd name="T58" fmla="*/ 1 w 207"/>
                    <a:gd name="T59" fmla="*/ 1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 h 232"/>
                    <a:gd name="T2" fmla="*/ 1 w 47"/>
                    <a:gd name="T3" fmla="*/ 1 h 232"/>
                    <a:gd name="T4" fmla="*/ 1 w 47"/>
                    <a:gd name="T5" fmla="*/ 3 h 232"/>
                    <a:gd name="T6" fmla="*/ 1 w 47"/>
                    <a:gd name="T7" fmla="*/ 4 h 232"/>
                    <a:gd name="T8" fmla="*/ 1 w 47"/>
                    <a:gd name="T9" fmla="*/ 6 h 232"/>
                    <a:gd name="T10" fmla="*/ 1 w 47"/>
                    <a:gd name="T11" fmla="*/ 6 h 232"/>
                    <a:gd name="T12" fmla="*/ 1 w 47"/>
                    <a:gd name="T13" fmla="*/ 4 h 232"/>
                    <a:gd name="T14" fmla="*/ 1 w 47"/>
                    <a:gd name="T15" fmla="*/ 3 h 232"/>
                    <a:gd name="T16" fmla="*/ 1 w 47"/>
                    <a:gd name="T17" fmla="*/ 3 h 232"/>
                    <a:gd name="T18" fmla="*/ 1 w 47"/>
                    <a:gd name="T19" fmla="*/ 2 h 232"/>
                    <a:gd name="T20" fmla="*/ 1 w 47"/>
                    <a:gd name="T21" fmla="*/ 1 h 232"/>
                    <a:gd name="T22" fmla="*/ 1 w 47"/>
                    <a:gd name="T23" fmla="*/ 1 h 232"/>
                    <a:gd name="T24" fmla="*/ 1 w 47"/>
                    <a:gd name="T25" fmla="*/ 1 h 232"/>
                    <a:gd name="T26" fmla="*/ 1 w 47"/>
                    <a:gd name="T27" fmla="*/ 0 h 232"/>
                    <a:gd name="T28" fmla="*/ 0 w 47"/>
                    <a:gd name="T29" fmla="*/ 1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2 w 87"/>
                    <a:gd name="T1" fmla="*/ 1 h 40"/>
                    <a:gd name="T2" fmla="*/ 2 w 87"/>
                    <a:gd name="T3" fmla="*/ 1 h 40"/>
                    <a:gd name="T4" fmla="*/ 1 w 87"/>
                    <a:gd name="T5" fmla="*/ 1 h 40"/>
                    <a:gd name="T6" fmla="*/ 1 w 87"/>
                    <a:gd name="T7" fmla="*/ 1 h 40"/>
                    <a:gd name="T8" fmla="*/ 1 w 87"/>
                    <a:gd name="T9" fmla="*/ 1 h 40"/>
                    <a:gd name="T10" fmla="*/ 1 w 87"/>
                    <a:gd name="T11" fmla="*/ 1 h 40"/>
                    <a:gd name="T12" fmla="*/ 1 w 87"/>
                    <a:gd name="T13" fmla="*/ 1 h 40"/>
                    <a:gd name="T14" fmla="*/ 1 w 87"/>
                    <a:gd name="T15" fmla="*/ 0 h 40"/>
                    <a:gd name="T16" fmla="*/ 0 w 87"/>
                    <a:gd name="T17" fmla="*/ 1 h 40"/>
                    <a:gd name="T18" fmla="*/ 1 w 87"/>
                    <a:gd name="T19" fmla="*/ 1 h 40"/>
                    <a:gd name="T20" fmla="*/ 1 w 87"/>
                    <a:gd name="T21" fmla="*/ 1 h 40"/>
                    <a:gd name="T22" fmla="*/ 1 w 87"/>
                    <a:gd name="T23" fmla="*/ 1 h 40"/>
                    <a:gd name="T24" fmla="*/ 1 w 87"/>
                    <a:gd name="T25" fmla="*/ 1 h 40"/>
                    <a:gd name="T26" fmla="*/ 1 w 87"/>
                    <a:gd name="T27" fmla="*/ 1 h 40"/>
                    <a:gd name="T28" fmla="*/ 1 w 87"/>
                    <a:gd name="T29" fmla="*/ 1 h 40"/>
                    <a:gd name="T30" fmla="*/ 1 w 87"/>
                    <a:gd name="T31" fmla="*/ 1 h 40"/>
                    <a:gd name="T32" fmla="*/ 2 w 87"/>
                    <a:gd name="T33" fmla="*/ 1 h 40"/>
                    <a:gd name="T34" fmla="*/ 2 w 87"/>
                    <a:gd name="T35" fmla="*/ 1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228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9251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2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3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29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924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30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9245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6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7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31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2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33 w 109"/>
                <a:gd name="T3" fmla="*/ 1 h 156"/>
                <a:gd name="T4" fmla="*/ 125 w 109"/>
                <a:gd name="T5" fmla="*/ 5 h 156"/>
                <a:gd name="T6" fmla="*/ 249 w 109"/>
                <a:gd name="T7" fmla="*/ 22 h 156"/>
                <a:gd name="T8" fmla="*/ 395 w 109"/>
                <a:gd name="T9" fmla="*/ 48 h 156"/>
                <a:gd name="T10" fmla="*/ 528 w 109"/>
                <a:gd name="T11" fmla="*/ 87 h 156"/>
                <a:gd name="T12" fmla="*/ 649 w 109"/>
                <a:gd name="T13" fmla="*/ 141 h 156"/>
                <a:gd name="T14" fmla="*/ 725 w 109"/>
                <a:gd name="T15" fmla="*/ 213 h 156"/>
                <a:gd name="T16" fmla="*/ 742 w 109"/>
                <a:gd name="T17" fmla="*/ 312 h 156"/>
                <a:gd name="T18" fmla="*/ 707 w 109"/>
                <a:gd name="T19" fmla="*/ 312 h 156"/>
                <a:gd name="T20" fmla="*/ 672 w 109"/>
                <a:gd name="T21" fmla="*/ 312 h 156"/>
                <a:gd name="T22" fmla="*/ 632 w 109"/>
                <a:gd name="T23" fmla="*/ 312 h 156"/>
                <a:gd name="T24" fmla="*/ 584 w 109"/>
                <a:gd name="T25" fmla="*/ 303 h 156"/>
                <a:gd name="T26" fmla="*/ 550 w 109"/>
                <a:gd name="T27" fmla="*/ 302 h 156"/>
                <a:gd name="T28" fmla="*/ 506 w 109"/>
                <a:gd name="T29" fmla="*/ 297 h 156"/>
                <a:gd name="T30" fmla="*/ 447 w 109"/>
                <a:gd name="T31" fmla="*/ 286 h 156"/>
                <a:gd name="T32" fmla="*/ 395 w 109"/>
                <a:gd name="T33" fmla="*/ 276 h 156"/>
                <a:gd name="T34" fmla="*/ 360 w 109"/>
                <a:gd name="T35" fmla="*/ 249 h 156"/>
                <a:gd name="T36" fmla="*/ 360 w 109"/>
                <a:gd name="T37" fmla="*/ 221 h 156"/>
                <a:gd name="T38" fmla="*/ 378 w 109"/>
                <a:gd name="T39" fmla="*/ 191 h 156"/>
                <a:gd name="T40" fmla="*/ 397 w 109"/>
                <a:gd name="T41" fmla="*/ 157 h 156"/>
                <a:gd name="T42" fmla="*/ 378 w 109"/>
                <a:gd name="T43" fmla="*/ 123 h 156"/>
                <a:gd name="T44" fmla="*/ 326 w 109"/>
                <a:gd name="T45" fmla="*/ 85 h 156"/>
                <a:gd name="T46" fmla="*/ 213 w 109"/>
                <a:gd name="T47" fmla="*/ 46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3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43 w 54"/>
                <a:gd name="T5" fmla="*/ 3 h 40"/>
                <a:gd name="T6" fmla="*/ 97 w 54"/>
                <a:gd name="T7" fmla="*/ 18 h 40"/>
                <a:gd name="T8" fmla="*/ 161 w 54"/>
                <a:gd name="T9" fmla="*/ 24 h 40"/>
                <a:gd name="T10" fmla="*/ 216 w 54"/>
                <a:gd name="T11" fmla="*/ 30 h 40"/>
                <a:gd name="T12" fmla="*/ 274 w 54"/>
                <a:gd name="T13" fmla="*/ 34 h 40"/>
                <a:gd name="T14" fmla="*/ 335 w 54"/>
                <a:gd name="T15" fmla="*/ 37 h 40"/>
                <a:gd name="T16" fmla="*/ 403 w 54"/>
                <a:gd name="T17" fmla="*/ 32 h 40"/>
                <a:gd name="T18" fmla="*/ 395 w 54"/>
                <a:gd name="T19" fmla="*/ 51 h 40"/>
                <a:gd name="T20" fmla="*/ 372 w 54"/>
                <a:gd name="T21" fmla="*/ 68 h 40"/>
                <a:gd name="T22" fmla="*/ 330 w 54"/>
                <a:gd name="T23" fmla="*/ 78 h 40"/>
                <a:gd name="T24" fmla="*/ 271 w 54"/>
                <a:gd name="T25" fmla="*/ 82 h 40"/>
                <a:gd name="T26" fmla="*/ 208 w 54"/>
                <a:gd name="T27" fmla="*/ 81 h 40"/>
                <a:gd name="T28" fmla="*/ 139 w 54"/>
                <a:gd name="T29" fmla="*/ 66 h 40"/>
                <a:gd name="T30" fmla="*/ 73 w 54"/>
                <a:gd name="T31" fmla="*/ 43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4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5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6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7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8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35 h 237"/>
                <a:gd name="T4" fmla="*/ 50 w 257"/>
                <a:gd name="T5" fmla="*/ 70 h 237"/>
                <a:gd name="T6" fmla="*/ 115 w 257"/>
                <a:gd name="T7" fmla="*/ 105 h 237"/>
                <a:gd name="T8" fmla="*/ 206 w 257"/>
                <a:gd name="T9" fmla="*/ 136 h 237"/>
                <a:gd name="T10" fmla="*/ 333 w 257"/>
                <a:gd name="T11" fmla="*/ 165 h 237"/>
                <a:gd name="T12" fmla="*/ 494 w 257"/>
                <a:gd name="T13" fmla="*/ 196 h 237"/>
                <a:gd name="T14" fmla="*/ 700 w 257"/>
                <a:gd name="T15" fmla="*/ 224 h 237"/>
                <a:gd name="T16" fmla="*/ 937 w 257"/>
                <a:gd name="T17" fmla="*/ 248 h 237"/>
                <a:gd name="T18" fmla="*/ 1242 w 257"/>
                <a:gd name="T19" fmla="*/ 271 h 237"/>
                <a:gd name="T20" fmla="*/ 1586 w 257"/>
                <a:gd name="T21" fmla="*/ 289 h 237"/>
                <a:gd name="T22" fmla="*/ 1954 w 257"/>
                <a:gd name="T23" fmla="*/ 305 h 237"/>
                <a:gd name="T24" fmla="*/ 2409 w 257"/>
                <a:gd name="T25" fmla="*/ 318 h 237"/>
                <a:gd name="T26" fmla="*/ 2905 w 257"/>
                <a:gd name="T27" fmla="*/ 326 h 237"/>
                <a:gd name="T28" fmla="*/ 3472 w 257"/>
                <a:gd name="T29" fmla="*/ 330 h 237"/>
                <a:gd name="T30" fmla="*/ 4058 w 257"/>
                <a:gd name="T31" fmla="*/ 329 h 237"/>
                <a:gd name="T32" fmla="*/ 4744 w 257"/>
                <a:gd name="T33" fmla="*/ 324 h 237"/>
                <a:gd name="T34" fmla="*/ 4143 w 257"/>
                <a:gd name="T35" fmla="*/ 316 h 237"/>
                <a:gd name="T36" fmla="*/ 3594 w 257"/>
                <a:gd name="T37" fmla="*/ 306 h 237"/>
                <a:gd name="T38" fmla="*/ 3139 w 257"/>
                <a:gd name="T39" fmla="*/ 295 h 237"/>
                <a:gd name="T40" fmla="*/ 2732 w 257"/>
                <a:gd name="T41" fmla="*/ 284 h 237"/>
                <a:gd name="T42" fmla="*/ 2361 w 257"/>
                <a:gd name="T43" fmla="*/ 270 h 237"/>
                <a:gd name="T44" fmla="*/ 2069 w 257"/>
                <a:gd name="T45" fmla="*/ 253 h 237"/>
                <a:gd name="T46" fmla="*/ 1799 w 257"/>
                <a:gd name="T47" fmla="*/ 236 h 237"/>
                <a:gd name="T48" fmla="*/ 1546 w 257"/>
                <a:gd name="T49" fmla="*/ 216 h 237"/>
                <a:gd name="T50" fmla="*/ 1318 w 257"/>
                <a:gd name="T51" fmla="*/ 196 h 237"/>
                <a:gd name="T52" fmla="*/ 1132 w 257"/>
                <a:gd name="T53" fmla="*/ 173 h 237"/>
                <a:gd name="T54" fmla="*/ 973 w 257"/>
                <a:gd name="T55" fmla="*/ 150 h 237"/>
                <a:gd name="T56" fmla="*/ 799 w 257"/>
                <a:gd name="T57" fmla="*/ 122 h 237"/>
                <a:gd name="T58" fmla="*/ 609 w 257"/>
                <a:gd name="T59" fmla="*/ 96 h 237"/>
                <a:gd name="T60" fmla="*/ 427 w 257"/>
                <a:gd name="T61" fmla="*/ 67 h 237"/>
                <a:gd name="T62" fmla="*/ 216 w 257"/>
                <a:gd name="T63" fmla="*/ 34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9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1521 w 124"/>
                <a:gd name="T1" fmla="*/ 0 h 110"/>
                <a:gd name="T2" fmla="*/ 2431 w 124"/>
                <a:gd name="T3" fmla="*/ 168 h 110"/>
                <a:gd name="T4" fmla="*/ 2362 w 124"/>
                <a:gd name="T5" fmla="*/ 167 h 110"/>
                <a:gd name="T6" fmla="*/ 2098 w 124"/>
                <a:gd name="T7" fmla="*/ 164 h 110"/>
                <a:gd name="T8" fmla="*/ 1754 w 124"/>
                <a:gd name="T9" fmla="*/ 159 h 110"/>
                <a:gd name="T10" fmla="*/ 1340 w 124"/>
                <a:gd name="T11" fmla="*/ 155 h 110"/>
                <a:gd name="T12" fmla="*/ 882 w 124"/>
                <a:gd name="T13" fmla="*/ 152 h 110"/>
                <a:gd name="T14" fmla="*/ 501 w 124"/>
                <a:gd name="T15" fmla="*/ 153 h 110"/>
                <a:gd name="T16" fmla="*/ 178 w 124"/>
                <a:gd name="T17" fmla="*/ 160 h 110"/>
                <a:gd name="T18" fmla="*/ 0 w 124"/>
                <a:gd name="T19" fmla="*/ 171 h 110"/>
                <a:gd name="T20" fmla="*/ 73 w 124"/>
                <a:gd name="T21" fmla="*/ 153 h 110"/>
                <a:gd name="T22" fmla="*/ 160 w 124"/>
                <a:gd name="T23" fmla="*/ 139 h 110"/>
                <a:gd name="T24" fmla="*/ 323 w 124"/>
                <a:gd name="T25" fmla="*/ 128 h 110"/>
                <a:gd name="T26" fmla="*/ 501 w 124"/>
                <a:gd name="T27" fmla="*/ 119 h 110"/>
                <a:gd name="T28" fmla="*/ 710 w 124"/>
                <a:gd name="T29" fmla="*/ 112 h 110"/>
                <a:gd name="T30" fmla="*/ 917 w 124"/>
                <a:gd name="T31" fmla="*/ 111 h 110"/>
                <a:gd name="T32" fmla="*/ 1150 w 124"/>
                <a:gd name="T33" fmla="*/ 111 h 110"/>
                <a:gd name="T34" fmla="*/ 1414 w 124"/>
                <a:gd name="T35" fmla="*/ 116 h 110"/>
                <a:gd name="T36" fmla="*/ 1432 w 124"/>
                <a:gd name="T37" fmla="*/ 111 h 110"/>
                <a:gd name="T38" fmla="*/ 1375 w 124"/>
                <a:gd name="T39" fmla="*/ 89 h 110"/>
                <a:gd name="T40" fmla="*/ 1312 w 124"/>
                <a:gd name="T41" fmla="*/ 59 h 110"/>
                <a:gd name="T42" fmla="*/ 1288 w 124"/>
                <a:gd name="T43" fmla="*/ 47 h 110"/>
                <a:gd name="T44" fmla="*/ 1235 w 124"/>
                <a:gd name="T45" fmla="*/ 47 h 110"/>
                <a:gd name="T46" fmla="*/ 1188 w 124"/>
                <a:gd name="T47" fmla="*/ 45 h 110"/>
                <a:gd name="T48" fmla="*/ 1150 w 124"/>
                <a:gd name="T49" fmla="*/ 39 h 110"/>
                <a:gd name="T50" fmla="*/ 1129 w 124"/>
                <a:gd name="T51" fmla="*/ 33 h 110"/>
                <a:gd name="T52" fmla="*/ 1129 w 124"/>
                <a:gd name="T53" fmla="*/ 29 h 110"/>
                <a:gd name="T54" fmla="*/ 1150 w 124"/>
                <a:gd name="T55" fmla="*/ 24 h 110"/>
                <a:gd name="T56" fmla="*/ 1302 w 124"/>
                <a:gd name="T57" fmla="*/ 8 h 110"/>
                <a:gd name="T58" fmla="*/ 1521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40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98 w 109"/>
                <a:gd name="T3" fmla="*/ 1 h 156"/>
                <a:gd name="T4" fmla="*/ 349 w 109"/>
                <a:gd name="T5" fmla="*/ 5 h 156"/>
                <a:gd name="T6" fmla="*/ 730 w 109"/>
                <a:gd name="T7" fmla="*/ 12 h 156"/>
                <a:gd name="T8" fmla="*/ 1154 w 109"/>
                <a:gd name="T9" fmla="*/ 34 h 156"/>
                <a:gd name="T10" fmla="*/ 1556 w 109"/>
                <a:gd name="T11" fmla="*/ 54 h 156"/>
                <a:gd name="T12" fmla="*/ 1908 w 109"/>
                <a:gd name="T13" fmla="*/ 91 h 156"/>
                <a:gd name="T14" fmla="*/ 2124 w 109"/>
                <a:gd name="T15" fmla="*/ 138 h 156"/>
                <a:gd name="T16" fmla="*/ 2166 w 109"/>
                <a:gd name="T17" fmla="*/ 201 h 156"/>
                <a:gd name="T18" fmla="*/ 2098 w 109"/>
                <a:gd name="T19" fmla="*/ 201 h 156"/>
                <a:gd name="T20" fmla="*/ 1982 w 109"/>
                <a:gd name="T21" fmla="*/ 201 h 156"/>
                <a:gd name="T22" fmla="*/ 1848 w 109"/>
                <a:gd name="T23" fmla="*/ 201 h 156"/>
                <a:gd name="T24" fmla="*/ 1726 w 109"/>
                <a:gd name="T25" fmla="*/ 198 h 156"/>
                <a:gd name="T26" fmla="*/ 1606 w 109"/>
                <a:gd name="T27" fmla="*/ 197 h 156"/>
                <a:gd name="T28" fmla="*/ 1471 w 109"/>
                <a:gd name="T29" fmla="*/ 193 h 156"/>
                <a:gd name="T30" fmla="*/ 1310 w 109"/>
                <a:gd name="T31" fmla="*/ 187 h 156"/>
                <a:gd name="T32" fmla="*/ 1154 w 109"/>
                <a:gd name="T33" fmla="*/ 179 h 156"/>
                <a:gd name="T34" fmla="*/ 1049 w 109"/>
                <a:gd name="T35" fmla="*/ 162 h 156"/>
                <a:gd name="T36" fmla="*/ 1049 w 109"/>
                <a:gd name="T37" fmla="*/ 142 h 156"/>
                <a:gd name="T38" fmla="*/ 1121 w 109"/>
                <a:gd name="T39" fmla="*/ 125 h 156"/>
                <a:gd name="T40" fmla="*/ 1188 w 109"/>
                <a:gd name="T41" fmla="*/ 101 h 156"/>
                <a:gd name="T42" fmla="*/ 1121 w 109"/>
                <a:gd name="T43" fmla="*/ 82 h 156"/>
                <a:gd name="T44" fmla="*/ 962 w 109"/>
                <a:gd name="T45" fmla="*/ 53 h 156"/>
                <a:gd name="T46" fmla="*/ 626 w 109"/>
                <a:gd name="T47" fmla="*/ 33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41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625 w 46"/>
                <a:gd name="T1" fmla="*/ 0 h 94"/>
                <a:gd name="T2" fmla="*/ 396 w 46"/>
                <a:gd name="T3" fmla="*/ 49 h 94"/>
                <a:gd name="T4" fmla="*/ 294 w 46"/>
                <a:gd name="T5" fmla="*/ 83 h 94"/>
                <a:gd name="T6" fmla="*/ 218 w 46"/>
                <a:gd name="T7" fmla="*/ 109 h 94"/>
                <a:gd name="T8" fmla="*/ 0 w 46"/>
                <a:gd name="T9" fmla="*/ 128 h 94"/>
                <a:gd name="T10" fmla="*/ 240 w 46"/>
                <a:gd name="T11" fmla="*/ 120 h 94"/>
                <a:gd name="T12" fmla="*/ 464 w 46"/>
                <a:gd name="T13" fmla="*/ 110 h 94"/>
                <a:gd name="T14" fmla="*/ 628 w 46"/>
                <a:gd name="T15" fmla="*/ 94 h 94"/>
                <a:gd name="T16" fmla="*/ 790 w 46"/>
                <a:gd name="T17" fmla="*/ 77 h 94"/>
                <a:gd name="T18" fmla="*/ 899 w 46"/>
                <a:gd name="T19" fmla="*/ 61 h 94"/>
                <a:gd name="T20" fmla="*/ 910 w 46"/>
                <a:gd name="T21" fmla="*/ 40 h 94"/>
                <a:gd name="T22" fmla="*/ 842 w 46"/>
                <a:gd name="T23" fmla="*/ 15 h 94"/>
                <a:gd name="T24" fmla="*/ 625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42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13 w 54"/>
                <a:gd name="T5" fmla="*/ 3 h 40"/>
                <a:gd name="T6" fmla="*/ 229 w 54"/>
                <a:gd name="T7" fmla="*/ 8 h 40"/>
                <a:gd name="T8" fmla="*/ 368 w 54"/>
                <a:gd name="T9" fmla="*/ 12 h 40"/>
                <a:gd name="T10" fmla="*/ 519 w 54"/>
                <a:gd name="T11" fmla="*/ 15 h 40"/>
                <a:gd name="T12" fmla="*/ 681 w 54"/>
                <a:gd name="T13" fmla="*/ 17 h 40"/>
                <a:gd name="T14" fmla="*/ 809 w 54"/>
                <a:gd name="T15" fmla="*/ 18 h 40"/>
                <a:gd name="T16" fmla="*/ 960 w 54"/>
                <a:gd name="T17" fmla="*/ 16 h 40"/>
                <a:gd name="T18" fmla="*/ 948 w 54"/>
                <a:gd name="T19" fmla="*/ 35 h 40"/>
                <a:gd name="T20" fmla="*/ 895 w 54"/>
                <a:gd name="T21" fmla="*/ 43 h 40"/>
                <a:gd name="T22" fmla="*/ 788 w 54"/>
                <a:gd name="T23" fmla="*/ 48 h 40"/>
                <a:gd name="T24" fmla="*/ 655 w 54"/>
                <a:gd name="T25" fmla="*/ 50 h 40"/>
                <a:gd name="T26" fmla="*/ 491 w 54"/>
                <a:gd name="T27" fmla="*/ 49 h 40"/>
                <a:gd name="T28" fmla="*/ 332 w 54"/>
                <a:gd name="T29" fmla="*/ 42 h 40"/>
                <a:gd name="T30" fmla="*/ 172 w 54"/>
                <a:gd name="T31" fmla="*/ 30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43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44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324 w 596"/>
                <a:gd name="T1" fmla="*/ 496 h 666"/>
                <a:gd name="T2" fmla="*/ 120 w 596"/>
                <a:gd name="T3" fmla="*/ 459 h 666"/>
                <a:gd name="T4" fmla="*/ 0 w 596"/>
                <a:gd name="T5" fmla="*/ 388 h 666"/>
                <a:gd name="T6" fmla="*/ 73 w 596"/>
                <a:gd name="T7" fmla="*/ 299 h 666"/>
                <a:gd name="T8" fmla="*/ 505 w 596"/>
                <a:gd name="T9" fmla="*/ 204 h 666"/>
                <a:gd name="T10" fmla="*/ 1373 w 596"/>
                <a:gd name="T11" fmla="*/ 114 h 666"/>
                <a:gd name="T12" fmla="*/ 2837 w 596"/>
                <a:gd name="T13" fmla="*/ 41 h 666"/>
                <a:gd name="T14" fmla="*/ 4924 w 596"/>
                <a:gd name="T15" fmla="*/ 2 h 666"/>
                <a:gd name="T16" fmla="*/ 7592 w 596"/>
                <a:gd name="T17" fmla="*/ 9 h 666"/>
                <a:gd name="T18" fmla="*/ 9659 w 596"/>
                <a:gd name="T19" fmla="*/ 90 h 666"/>
                <a:gd name="T20" fmla="*/ 11056 w 596"/>
                <a:gd name="T21" fmla="*/ 221 h 666"/>
                <a:gd name="T22" fmla="*/ 11789 w 596"/>
                <a:gd name="T23" fmla="*/ 383 h 666"/>
                <a:gd name="T24" fmla="*/ 11879 w 596"/>
                <a:gd name="T25" fmla="*/ 550 h 666"/>
                <a:gd name="T26" fmla="*/ 11305 w 596"/>
                <a:gd name="T27" fmla="*/ 706 h 666"/>
                <a:gd name="T28" fmla="*/ 10116 w 596"/>
                <a:gd name="T29" fmla="*/ 826 h 666"/>
                <a:gd name="T30" fmla="*/ 8322 w 596"/>
                <a:gd name="T31" fmla="*/ 892 h 666"/>
                <a:gd name="T32" fmla="*/ 7765 w 596"/>
                <a:gd name="T33" fmla="*/ 886 h 666"/>
                <a:gd name="T34" fmla="*/ 8806 w 596"/>
                <a:gd name="T35" fmla="*/ 831 h 666"/>
                <a:gd name="T36" fmla="*/ 9616 w 596"/>
                <a:gd name="T37" fmla="*/ 730 h 666"/>
                <a:gd name="T38" fmla="*/ 10173 w 596"/>
                <a:gd name="T39" fmla="*/ 610 h 666"/>
                <a:gd name="T40" fmla="*/ 10371 w 596"/>
                <a:gd name="T41" fmla="*/ 478 h 666"/>
                <a:gd name="T42" fmla="*/ 10251 w 596"/>
                <a:gd name="T43" fmla="*/ 347 h 666"/>
                <a:gd name="T44" fmla="*/ 9672 w 596"/>
                <a:gd name="T45" fmla="*/ 234 h 666"/>
                <a:gd name="T46" fmla="*/ 8640 w 596"/>
                <a:gd name="T47" fmla="*/ 150 h 666"/>
                <a:gd name="T48" fmla="*/ 6810 w 596"/>
                <a:gd name="T49" fmla="*/ 100 h 666"/>
                <a:gd name="T50" fmla="*/ 4912 w 596"/>
                <a:gd name="T51" fmla="*/ 81 h 666"/>
                <a:gd name="T52" fmla="*/ 3476 w 596"/>
                <a:gd name="T53" fmla="*/ 94 h 666"/>
                <a:gd name="T54" fmla="*/ 2419 w 596"/>
                <a:gd name="T55" fmla="*/ 135 h 666"/>
                <a:gd name="T56" fmla="*/ 1673 w 596"/>
                <a:gd name="T57" fmla="*/ 200 h 666"/>
                <a:gd name="T58" fmla="*/ 1139 w 596"/>
                <a:gd name="T59" fmla="*/ 277 h 666"/>
                <a:gd name="T60" fmla="*/ 796 w 596"/>
                <a:gd name="T61" fmla="*/ 365 h 666"/>
                <a:gd name="T62" fmla="*/ 560 w 596"/>
                <a:gd name="T63" fmla="*/ 454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62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20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763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699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63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699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63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6699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59E47179-CCC9-4012-A0C6-051955E67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05" r:id="rId1"/>
    <p:sldLayoutId id="2147485406" r:id="rId2"/>
    <p:sldLayoutId id="2147485407" r:id="rId3"/>
    <p:sldLayoutId id="2147485408" r:id="rId4"/>
    <p:sldLayoutId id="2147485409" r:id="rId5"/>
    <p:sldLayoutId id="2147485410" r:id="rId6"/>
    <p:sldLayoutId id="2147485411" r:id="rId7"/>
    <p:sldLayoutId id="2147485412" r:id="rId8"/>
    <p:sldLayoutId id="2147485413" r:id="rId9"/>
    <p:sldLayoutId id="2147485414" r:id="rId10"/>
    <p:sldLayoutId id="2147485415" r:id="rId11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99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neopod.ru/tools/img_water.php?image=480005&amp;type=large" TargetMode="Externa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jpeg"/><Relationship Id="rId4" Type="http://schemas.openxmlformats.org/officeDocument/2006/relationships/hyperlink" Target="http://www.zarnitza.ru/upload/iblock/15c/ds1002.jpg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multiki.arjlover.net/ap/morskoj.boj.avi/morskoj.boj.avi.image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mb-support.org/images/rex7.jpg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www.kazan.veselinka.ru/content/catalog/big/903_img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533400" y="4876800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8704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2819400"/>
            <a:ext cx="7467600" cy="3429000"/>
          </a:xfrm>
        </p:spPr>
        <p:txBody>
          <a:bodyPr/>
          <a:lstStyle/>
          <a:p>
            <a:pPr eaLnBrk="1" hangingPunct="1"/>
            <a:r>
              <a:rPr lang="ru-RU" sz="6600" b="1" dirty="0" smtClean="0">
                <a:solidFill>
                  <a:srgbClr val="FF0000"/>
                </a:solidFill>
                <a:cs typeface="Calibri" pitchFamily="34" charset="0"/>
              </a:rPr>
              <a:t>Декартова система координат</a:t>
            </a:r>
            <a:endParaRPr lang="ru-RU" sz="6600" b="1" i="1" dirty="0" smtClean="0">
              <a:solidFill>
                <a:srgbClr val="FF0000"/>
              </a:solidFill>
            </a:endParaRPr>
          </a:p>
        </p:txBody>
      </p:sp>
      <p:pic>
        <p:nvPicPr>
          <p:cNvPr id="87044" name="Рисунок 4" descr="school10-0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81000"/>
            <a:ext cx="228600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533400" y="4876800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9625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2819400"/>
            <a:ext cx="7467600" cy="3429000"/>
          </a:xfrm>
        </p:spPr>
        <p:txBody>
          <a:bodyPr/>
          <a:lstStyle/>
          <a:p>
            <a:pPr eaLnBrk="1" hangingPunct="1"/>
            <a:r>
              <a:rPr lang="ru-RU" sz="6600" b="1" smtClean="0">
                <a:solidFill>
                  <a:srgbClr val="FF0000"/>
                </a:solidFill>
                <a:cs typeface="Calibri" pitchFamily="34" charset="0"/>
              </a:rPr>
              <a:t>Прямоугольная система координат</a:t>
            </a:r>
            <a:endParaRPr lang="ru-RU" sz="6600" b="1" i="1" smtClean="0">
              <a:solidFill>
                <a:srgbClr val="FF0000"/>
              </a:solidFill>
            </a:endParaRPr>
          </a:p>
        </p:txBody>
      </p:sp>
      <p:pic>
        <p:nvPicPr>
          <p:cNvPr id="96260" name="Рисунок 4" descr="school10-0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81000"/>
            <a:ext cx="228600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2" r="19385"/>
          <a:stretch>
            <a:fillRect/>
          </a:stretch>
        </p:blipFill>
        <p:spPr bwMode="auto">
          <a:xfrm>
            <a:off x="574675" y="288925"/>
            <a:ext cx="7993063" cy="620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" name="Прямая со стрелкой 1"/>
          <p:cNvCxnSpPr/>
          <p:nvPr/>
        </p:nvCxnSpPr>
        <p:spPr>
          <a:xfrm rot="5400000" flipH="1" flipV="1">
            <a:off x="1757363" y="3392488"/>
            <a:ext cx="5786437" cy="1587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 стрелкой 2"/>
          <p:cNvCxnSpPr/>
          <p:nvPr/>
        </p:nvCxnSpPr>
        <p:spPr>
          <a:xfrm>
            <a:off x="1714500" y="3429000"/>
            <a:ext cx="5715000" cy="1588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 descr="Угольник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963" y="1146175"/>
            <a:ext cx="14859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2"/>
          <p:cNvSpPr>
            <a:spLocks noChangeArrowheads="1"/>
          </p:cNvSpPr>
          <p:nvPr/>
        </p:nvSpPr>
        <p:spPr bwMode="auto">
          <a:xfrm>
            <a:off x="7429500" y="2590800"/>
            <a:ext cx="6477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i="1" dirty="0">
                <a:solidFill>
                  <a:srgbClr val="000099"/>
                </a:solidFill>
                <a:latin typeface="Times New Roman" pitchFamily="18" charset="0"/>
                <a:cs typeface="+mn-cs"/>
              </a:rPr>
              <a:t>х</a:t>
            </a:r>
          </a:p>
        </p:txBody>
      </p:sp>
      <p:sp>
        <p:nvSpPr>
          <p:cNvPr id="7" name="Rectangle 52"/>
          <p:cNvSpPr>
            <a:spLocks noChangeArrowheads="1"/>
          </p:cNvSpPr>
          <p:nvPr/>
        </p:nvSpPr>
        <p:spPr bwMode="auto">
          <a:xfrm>
            <a:off x="4932363" y="288925"/>
            <a:ext cx="4349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400" b="1" i="1" dirty="0">
                <a:solidFill>
                  <a:srgbClr val="000099"/>
                </a:solidFill>
                <a:latin typeface="Times New Roman" pitchFamily="18" charset="0"/>
                <a:cs typeface="+mn-cs"/>
              </a:rPr>
              <a:t>y</a:t>
            </a:r>
            <a:endParaRPr lang="ru-RU" sz="4400" b="1" i="1" dirty="0">
              <a:solidFill>
                <a:srgbClr val="000099"/>
              </a:solidFill>
              <a:latin typeface="Times New Roman" pitchFamily="18" charset="0"/>
              <a:cs typeface="+mn-cs"/>
            </a:endParaRPr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49625"/>
            <a:ext cx="152400" cy="15875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728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4600" y="3886200"/>
            <a:ext cx="152400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Box 47"/>
          <p:cNvSpPr txBox="1">
            <a:spLocks noChangeArrowheads="1"/>
          </p:cNvSpPr>
          <p:nvPr/>
        </p:nvSpPr>
        <p:spPr bwMode="auto">
          <a:xfrm>
            <a:off x="3948113" y="3508375"/>
            <a:ext cx="609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3200" b="1" kern="0" dirty="0" smtClean="0">
                <a:solidFill>
                  <a:srgbClr val="003366"/>
                </a:solidFill>
                <a:cs typeface="+mn-cs"/>
              </a:rPr>
              <a:t> 0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5225256" y="3431382"/>
            <a:ext cx="50006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286250" y="2609850"/>
            <a:ext cx="5715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7"/>
          <p:cNvSpPr>
            <a:spLocks noChangeArrowheads="1"/>
          </p:cNvSpPr>
          <p:nvPr/>
        </p:nvSpPr>
        <p:spPr bwMode="auto">
          <a:xfrm>
            <a:off x="5143500" y="3786188"/>
            <a:ext cx="357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5" name="Прямоугольник 17"/>
          <p:cNvSpPr>
            <a:spLocks noChangeArrowheads="1"/>
          </p:cNvSpPr>
          <p:nvPr/>
        </p:nvSpPr>
        <p:spPr bwMode="auto">
          <a:xfrm>
            <a:off x="4989513" y="2347913"/>
            <a:ext cx="357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grpSp>
        <p:nvGrpSpPr>
          <p:cNvPr id="17" name="Group 57"/>
          <p:cNvGrpSpPr>
            <a:grpSpLocks/>
          </p:cNvGrpSpPr>
          <p:nvPr/>
        </p:nvGrpSpPr>
        <p:grpSpPr bwMode="auto">
          <a:xfrm>
            <a:off x="1479550" y="1570038"/>
            <a:ext cx="2362200" cy="1143000"/>
            <a:chOff x="912" y="1248"/>
            <a:chExt cx="1488" cy="720"/>
          </a:xfrm>
        </p:grpSpPr>
        <p:sp>
          <p:nvSpPr>
            <p:cNvPr id="18" name="AutoShape 58"/>
            <p:cNvSpPr>
              <a:spLocks noChangeArrowheads="1"/>
            </p:cNvSpPr>
            <p:nvPr/>
          </p:nvSpPr>
          <p:spPr bwMode="auto">
            <a:xfrm>
              <a:off x="912" y="1248"/>
              <a:ext cx="1488" cy="720"/>
            </a:xfrm>
            <a:prstGeom prst="wedgeEllipseCallout">
              <a:avLst>
                <a:gd name="adj1" fmla="val 68278"/>
                <a:gd name="adj2" fmla="val 82778"/>
              </a:avLst>
            </a:prstGeom>
            <a:solidFill>
              <a:srgbClr val="00FFFF">
                <a:alpha val="50000"/>
              </a:srgbClr>
            </a:solidFill>
            <a:ln w="28575">
              <a:solidFill>
                <a:srgbClr val="000099"/>
              </a:solidFill>
              <a:prstDash val="sysDot"/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" name="Text Box 59"/>
            <p:cNvSpPr txBox="1">
              <a:spLocks noChangeArrowheads="1"/>
            </p:cNvSpPr>
            <p:nvPr/>
          </p:nvSpPr>
          <p:spPr bwMode="auto">
            <a:xfrm>
              <a:off x="1104" y="1344"/>
              <a:ext cx="1200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400" b="1" i="1" kern="0" dirty="0" smtClean="0">
                  <a:solidFill>
                    <a:srgbClr val="003366"/>
                  </a:solidFill>
                </a:rPr>
                <a:t>0 – </a:t>
              </a:r>
              <a:r>
                <a:rPr lang="ru-RU" sz="2400" b="1" i="1" kern="0" dirty="0" smtClean="0">
                  <a:solidFill>
                    <a:srgbClr val="FF0000"/>
                  </a:solidFill>
                </a:rPr>
                <a:t>начало координат</a:t>
              </a:r>
            </a:p>
          </p:txBody>
        </p:sp>
      </p:grpSp>
      <p:sp>
        <p:nvSpPr>
          <p:cNvPr id="20" name="AutoShape 40"/>
          <p:cNvSpPr>
            <a:spLocks noChangeArrowheads="1"/>
          </p:cNvSpPr>
          <p:nvPr/>
        </p:nvSpPr>
        <p:spPr bwMode="auto">
          <a:xfrm>
            <a:off x="6781800" y="1628775"/>
            <a:ext cx="2160588" cy="576263"/>
          </a:xfrm>
          <a:prstGeom prst="wedgeRoundRectCallout">
            <a:avLst>
              <a:gd name="adj1" fmla="val -57787"/>
              <a:gd name="adj2" fmla="val 235125"/>
              <a:gd name="adj3" fmla="val 16667"/>
            </a:avLst>
          </a:prstGeom>
          <a:solidFill>
            <a:srgbClr val="00FFFF"/>
          </a:solidFill>
          <a:ln w="9525">
            <a:solidFill>
              <a:srgbClr val="0066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kern="0" dirty="0">
                <a:solidFill>
                  <a:srgbClr val="006699"/>
                </a:solidFill>
                <a:latin typeface="Times New Roman" pitchFamily="18" charset="0"/>
                <a:cs typeface="+mn-cs"/>
              </a:rPr>
              <a:t>Ось абсцисс</a:t>
            </a:r>
          </a:p>
        </p:txBody>
      </p:sp>
      <p:sp>
        <p:nvSpPr>
          <p:cNvPr id="21" name="AutoShape 41"/>
          <p:cNvSpPr>
            <a:spLocks noChangeArrowheads="1"/>
          </p:cNvSpPr>
          <p:nvPr/>
        </p:nvSpPr>
        <p:spPr bwMode="auto">
          <a:xfrm>
            <a:off x="1219200" y="4367213"/>
            <a:ext cx="2160588" cy="576262"/>
          </a:xfrm>
          <a:prstGeom prst="wedgeRoundRectCallout">
            <a:avLst>
              <a:gd name="adj1" fmla="val 93426"/>
              <a:gd name="adj2" fmla="val 161296"/>
              <a:gd name="adj3" fmla="val 16667"/>
            </a:avLst>
          </a:prstGeom>
          <a:solidFill>
            <a:srgbClr val="00FFFF"/>
          </a:solidFill>
          <a:ln w="9525">
            <a:solidFill>
              <a:srgbClr val="0066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kern="0" dirty="0">
                <a:solidFill>
                  <a:srgbClr val="006699"/>
                </a:solidFill>
                <a:latin typeface="Times New Roman" pitchFamily="18" charset="0"/>
                <a:cs typeface="+mn-cs"/>
              </a:rPr>
              <a:t>Ось ординат</a:t>
            </a:r>
          </a:p>
        </p:txBody>
      </p:sp>
      <p:sp>
        <p:nvSpPr>
          <p:cNvPr id="22" name="AutoShape 76"/>
          <p:cNvSpPr>
            <a:spLocks noChangeArrowheads="1"/>
          </p:cNvSpPr>
          <p:nvPr/>
        </p:nvSpPr>
        <p:spPr bwMode="auto">
          <a:xfrm rot="7726452">
            <a:off x="4861719" y="4648994"/>
            <a:ext cx="2449512" cy="1295400"/>
          </a:xfrm>
          <a:prstGeom prst="wedgeEllipseCallout">
            <a:avLst>
              <a:gd name="adj1" fmla="val -29153"/>
              <a:gd name="adj2" fmla="val 107444"/>
            </a:avLst>
          </a:prstGeom>
          <a:solidFill>
            <a:srgbClr val="00FFFF"/>
          </a:solidFill>
          <a:ln w="9525">
            <a:solidFill>
              <a:srgbClr val="003366"/>
            </a:solidFill>
            <a:miter lim="800000"/>
            <a:headEnd/>
            <a:tailEnd/>
          </a:ln>
        </p:spPr>
        <p:txBody>
          <a:bodyPr rot="10800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23" name="Text Box 77"/>
          <p:cNvSpPr txBox="1">
            <a:spLocks noChangeArrowheads="1"/>
          </p:cNvSpPr>
          <p:nvPr/>
        </p:nvSpPr>
        <p:spPr bwMode="auto">
          <a:xfrm rot="20304728">
            <a:off x="5259388" y="4760913"/>
            <a:ext cx="17589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i="1" kern="0" dirty="0" smtClean="0">
                <a:solidFill>
                  <a:srgbClr val="FF0000"/>
                </a:solidFill>
              </a:rPr>
              <a:t>единичный отрезок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 nodeType="clickPar">
                      <p:stCondLst>
                        <p:cond delay="indefinite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4" grpId="0"/>
      <p:bldP spid="15" grpId="0"/>
      <p:bldP spid="20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2" r="19385"/>
          <a:stretch>
            <a:fillRect/>
          </a:stretch>
        </p:blipFill>
        <p:spPr bwMode="auto">
          <a:xfrm>
            <a:off x="522288" y="211138"/>
            <a:ext cx="7993062" cy="62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Line 3"/>
          <p:cNvSpPr>
            <a:spLocks noChangeShapeType="1"/>
          </p:cNvSpPr>
          <p:nvPr/>
        </p:nvSpPr>
        <p:spPr bwMode="auto">
          <a:xfrm>
            <a:off x="1116013" y="3284538"/>
            <a:ext cx="741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 flipV="1">
            <a:off x="4643438" y="404813"/>
            <a:ext cx="0" cy="58324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859338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1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219700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2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5651500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3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011863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4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443663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5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6804025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6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7164388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7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7596188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8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1331913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-8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1692275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-7</a:t>
            </a: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2124075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-6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2484438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-5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2916238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-4</a:t>
            </a: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3276600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-3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3636963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-2</a:t>
            </a: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4068763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-1</a:t>
            </a:r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4643438" y="270827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1</a:t>
            </a:r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4643438" y="23495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2</a:t>
            </a: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4643438" y="19891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3</a:t>
            </a: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4643438" y="15573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4</a:t>
            </a: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4643438" y="119697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5</a:t>
            </a:r>
          </a:p>
        </p:txBody>
      </p:sp>
      <p:sp>
        <p:nvSpPr>
          <p:cNvPr id="19482" name="Text Box 26"/>
          <p:cNvSpPr txBox="1">
            <a:spLocks noChangeArrowheads="1"/>
          </p:cNvSpPr>
          <p:nvPr/>
        </p:nvSpPr>
        <p:spPr bwMode="auto">
          <a:xfrm>
            <a:off x="4643438" y="76517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6</a:t>
            </a:r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4284663" y="5443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-6</a:t>
            </a:r>
          </a:p>
        </p:txBody>
      </p:sp>
      <p:sp>
        <p:nvSpPr>
          <p:cNvPr id="19484" name="Text Box 28"/>
          <p:cNvSpPr txBox="1">
            <a:spLocks noChangeArrowheads="1"/>
          </p:cNvSpPr>
          <p:nvPr/>
        </p:nvSpPr>
        <p:spPr bwMode="auto">
          <a:xfrm>
            <a:off x="4284663" y="5084763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-5</a:t>
            </a:r>
          </a:p>
        </p:txBody>
      </p:sp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4284663" y="4652963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-4</a:t>
            </a:r>
          </a:p>
        </p:txBody>
      </p:sp>
      <p:sp>
        <p:nvSpPr>
          <p:cNvPr id="19486" name="Text Box 30"/>
          <p:cNvSpPr txBox="1">
            <a:spLocks noChangeArrowheads="1"/>
          </p:cNvSpPr>
          <p:nvPr/>
        </p:nvSpPr>
        <p:spPr bwMode="auto">
          <a:xfrm>
            <a:off x="4284663" y="4292600"/>
            <a:ext cx="374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-3</a:t>
            </a:r>
          </a:p>
        </p:txBody>
      </p:sp>
      <p:sp>
        <p:nvSpPr>
          <p:cNvPr id="19487" name="Text Box 31"/>
          <p:cNvSpPr txBox="1">
            <a:spLocks noChangeArrowheads="1"/>
          </p:cNvSpPr>
          <p:nvPr/>
        </p:nvSpPr>
        <p:spPr bwMode="auto">
          <a:xfrm>
            <a:off x="4284663" y="39322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-2</a:t>
            </a:r>
          </a:p>
        </p:txBody>
      </p:sp>
      <p:sp>
        <p:nvSpPr>
          <p:cNvPr id="19488" name="Text Box 32"/>
          <p:cNvSpPr txBox="1">
            <a:spLocks noChangeArrowheads="1"/>
          </p:cNvSpPr>
          <p:nvPr/>
        </p:nvSpPr>
        <p:spPr bwMode="auto">
          <a:xfrm>
            <a:off x="4284663" y="35004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-1</a:t>
            </a:r>
          </a:p>
        </p:txBody>
      </p:sp>
      <p:sp>
        <p:nvSpPr>
          <p:cNvPr id="19489" name="Text Box 33"/>
          <p:cNvSpPr txBox="1">
            <a:spLocks noChangeArrowheads="1"/>
          </p:cNvSpPr>
          <p:nvPr/>
        </p:nvSpPr>
        <p:spPr bwMode="auto">
          <a:xfrm>
            <a:off x="4284663" y="580548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-7</a:t>
            </a:r>
          </a:p>
        </p:txBody>
      </p:sp>
      <p:sp>
        <p:nvSpPr>
          <p:cNvPr id="19490" name="Text Box 34"/>
          <p:cNvSpPr txBox="1">
            <a:spLocks noChangeArrowheads="1"/>
          </p:cNvSpPr>
          <p:nvPr/>
        </p:nvSpPr>
        <p:spPr bwMode="auto">
          <a:xfrm>
            <a:off x="4356100" y="29972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dirty="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0</a:t>
            </a:r>
          </a:p>
        </p:txBody>
      </p:sp>
      <p:sp>
        <p:nvSpPr>
          <p:cNvPr id="19491" name="AutoShape 35"/>
          <p:cNvSpPr>
            <a:spLocks noChangeArrowheads="1"/>
          </p:cNvSpPr>
          <p:nvPr/>
        </p:nvSpPr>
        <p:spPr bwMode="auto">
          <a:xfrm flipV="1">
            <a:off x="4572000" y="3213100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19492" name="Text Box 36"/>
          <p:cNvSpPr txBox="1">
            <a:spLocks noChangeArrowheads="1"/>
          </p:cNvSpPr>
          <p:nvPr/>
        </p:nvSpPr>
        <p:spPr bwMode="auto">
          <a:xfrm>
            <a:off x="8316913" y="3357563"/>
            <a:ext cx="336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i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Х</a:t>
            </a:r>
          </a:p>
        </p:txBody>
      </p:sp>
      <p:sp>
        <p:nvSpPr>
          <p:cNvPr id="19493" name="Text Box 37"/>
          <p:cNvSpPr txBox="1">
            <a:spLocks noChangeArrowheads="1"/>
          </p:cNvSpPr>
          <p:nvPr/>
        </p:nvSpPr>
        <p:spPr bwMode="auto">
          <a:xfrm>
            <a:off x="4284663" y="404813"/>
            <a:ext cx="323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b="1" i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Y</a:t>
            </a:r>
            <a:endParaRPr lang="ru-RU" b="1" i="1" smtClean="0">
              <a:solidFill>
                <a:srgbClr val="0066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9494" name="Text Box 38"/>
          <p:cNvSpPr txBox="1">
            <a:spLocks noChangeArrowheads="1"/>
          </p:cNvSpPr>
          <p:nvPr/>
        </p:nvSpPr>
        <p:spPr bwMode="auto">
          <a:xfrm>
            <a:off x="7956550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9</a:t>
            </a:r>
            <a:endParaRPr lang="ru-RU" b="1" smtClean="0">
              <a:solidFill>
                <a:srgbClr val="0066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9495" name="Text Box 39"/>
          <p:cNvSpPr txBox="1">
            <a:spLocks noChangeArrowheads="1"/>
          </p:cNvSpPr>
          <p:nvPr/>
        </p:nvSpPr>
        <p:spPr bwMode="auto">
          <a:xfrm>
            <a:off x="4643438" y="404813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7</a:t>
            </a:r>
            <a:endParaRPr lang="ru-RU" b="1" smtClean="0">
              <a:solidFill>
                <a:srgbClr val="0066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9498" name="WordArt 42"/>
          <p:cNvSpPr>
            <a:spLocks noChangeArrowheads="1" noChangeShapeType="1" noTextEdit="1"/>
          </p:cNvSpPr>
          <p:nvPr/>
        </p:nvSpPr>
        <p:spPr bwMode="auto">
          <a:xfrm>
            <a:off x="4787900" y="3933825"/>
            <a:ext cx="3960813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66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99FF"/>
                    </a:gs>
                    <a:gs pos="100000">
                      <a:srgbClr val="85472B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Координатная</a:t>
            </a:r>
          </a:p>
          <a:p>
            <a:pPr algn="ctr"/>
            <a:r>
              <a:rPr lang="ru-RU" sz="3600" kern="10">
                <a:ln w="9525">
                  <a:solidFill>
                    <a:srgbClr val="0066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99FF"/>
                    </a:gs>
                    <a:gs pos="100000">
                      <a:srgbClr val="85472B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плоскость</a:t>
            </a:r>
          </a:p>
        </p:txBody>
      </p:sp>
      <p:sp>
        <p:nvSpPr>
          <p:cNvPr id="19499" name="Text Box 43"/>
          <p:cNvSpPr txBox="1">
            <a:spLocks noChangeArrowheads="1"/>
          </p:cNvSpPr>
          <p:nvPr/>
        </p:nvSpPr>
        <p:spPr bwMode="auto">
          <a:xfrm>
            <a:off x="6516688" y="549275"/>
            <a:ext cx="1616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sz="2400" b="1" smtClean="0">
                <a:solidFill>
                  <a:srgbClr val="FF0000"/>
                </a:solidFill>
                <a:latin typeface="Times New Roman" pitchFamily="18" charset="0"/>
                <a:cs typeface="+mn-cs"/>
              </a:rPr>
              <a:t>I </a:t>
            </a: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+mn-cs"/>
              </a:rPr>
              <a:t>четверть</a:t>
            </a:r>
          </a:p>
        </p:txBody>
      </p:sp>
      <p:sp>
        <p:nvSpPr>
          <p:cNvPr id="19500" name="Text Box 44"/>
          <p:cNvSpPr txBox="1">
            <a:spLocks noChangeArrowheads="1"/>
          </p:cNvSpPr>
          <p:nvPr/>
        </p:nvSpPr>
        <p:spPr bwMode="auto">
          <a:xfrm>
            <a:off x="1763713" y="549275"/>
            <a:ext cx="1735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sz="2400" b="1" smtClean="0">
                <a:solidFill>
                  <a:srgbClr val="FF0000"/>
                </a:solidFill>
                <a:latin typeface="Times New Roman" pitchFamily="18" charset="0"/>
                <a:cs typeface="+mn-cs"/>
              </a:rPr>
              <a:t>II </a:t>
            </a: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+mn-cs"/>
              </a:rPr>
              <a:t>четверть</a:t>
            </a:r>
          </a:p>
        </p:txBody>
      </p:sp>
      <p:sp>
        <p:nvSpPr>
          <p:cNvPr id="19501" name="Text Box 45"/>
          <p:cNvSpPr txBox="1">
            <a:spLocks noChangeArrowheads="1"/>
          </p:cNvSpPr>
          <p:nvPr/>
        </p:nvSpPr>
        <p:spPr bwMode="auto">
          <a:xfrm>
            <a:off x="1835150" y="5589588"/>
            <a:ext cx="185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sz="2400" b="1" smtClean="0">
                <a:solidFill>
                  <a:srgbClr val="FF0000"/>
                </a:solidFill>
                <a:latin typeface="Times New Roman" pitchFamily="18" charset="0"/>
                <a:cs typeface="+mn-cs"/>
              </a:rPr>
              <a:t>III </a:t>
            </a: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+mn-cs"/>
              </a:rPr>
              <a:t>четверть</a:t>
            </a:r>
          </a:p>
        </p:txBody>
      </p:sp>
      <p:sp>
        <p:nvSpPr>
          <p:cNvPr id="19502" name="Text Box 46"/>
          <p:cNvSpPr txBox="1">
            <a:spLocks noChangeArrowheads="1"/>
          </p:cNvSpPr>
          <p:nvPr/>
        </p:nvSpPr>
        <p:spPr bwMode="auto">
          <a:xfrm>
            <a:off x="6300788" y="5589588"/>
            <a:ext cx="1836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sz="2400" b="1" smtClean="0">
                <a:solidFill>
                  <a:srgbClr val="FF0000"/>
                </a:solidFill>
                <a:latin typeface="Times New Roman" pitchFamily="18" charset="0"/>
                <a:cs typeface="+mn-cs"/>
              </a:rPr>
              <a:t>IV </a:t>
            </a: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+mn-cs"/>
              </a:rPr>
              <a:t>четверть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19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19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1000"/>
                                        <p:tgtEl>
                                          <p:spTgt spid="19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1000"/>
                                        <p:tgtEl>
                                          <p:spTgt spid="19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10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1000"/>
                                        <p:tgtEl>
                                          <p:spTgt spid="19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000"/>
                                        <p:tgtEl>
                                          <p:spTgt spid="19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10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10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10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10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100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10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1000"/>
                                        <p:tgtEl>
                                          <p:spTgt spid="19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9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19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9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9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4" dur="1000"/>
                                        <p:tgtEl>
                                          <p:spTgt spid="19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19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19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19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19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2" grpId="0"/>
      <p:bldP spid="19463" grpId="0"/>
      <p:bldP spid="19464" grpId="0"/>
      <p:bldP spid="19465" grpId="0"/>
      <p:bldP spid="19466" grpId="0"/>
      <p:bldP spid="19467" grpId="0"/>
      <p:bldP spid="19468" grpId="0"/>
      <p:bldP spid="19469" grpId="0"/>
      <p:bldP spid="19470" grpId="0"/>
      <p:bldP spid="19471" grpId="0"/>
      <p:bldP spid="19472" grpId="0"/>
      <p:bldP spid="19473" grpId="0"/>
      <p:bldP spid="19474" grpId="0"/>
      <p:bldP spid="19475" grpId="0"/>
      <p:bldP spid="19476" grpId="0"/>
      <p:bldP spid="19477" grpId="0"/>
      <p:bldP spid="19478" grpId="0"/>
      <p:bldP spid="19479" grpId="0"/>
      <p:bldP spid="19480" grpId="0"/>
      <p:bldP spid="19481" grpId="0"/>
      <p:bldP spid="19482" grpId="0"/>
      <p:bldP spid="19483" grpId="0"/>
      <p:bldP spid="19484" grpId="0"/>
      <p:bldP spid="19485" grpId="0"/>
      <p:bldP spid="19486" grpId="0"/>
      <p:bldP spid="19487" grpId="0"/>
      <p:bldP spid="19488" grpId="0"/>
      <p:bldP spid="19489" grpId="0"/>
      <p:bldP spid="19490" grpId="0"/>
      <p:bldP spid="19491" grpId="0" animBg="1"/>
      <p:bldP spid="19492" grpId="0"/>
      <p:bldP spid="19493" grpId="0"/>
      <p:bldP spid="19494" grpId="0"/>
      <p:bldP spid="19495" grpId="0"/>
      <p:bldP spid="19498" grpId="0" animBg="1"/>
      <p:bldP spid="19499" grpId="0"/>
      <p:bldP spid="19500" grpId="0"/>
      <p:bldP spid="19501" grpId="0"/>
      <p:bldP spid="1950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533400" y="4876800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2819400"/>
            <a:ext cx="7467600" cy="3429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6600" b="1" dirty="0" smtClean="0">
                <a:solidFill>
                  <a:srgbClr val="FF0000"/>
                </a:solidFill>
              </a:rPr>
              <a:t>Определение координат точки.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pic>
        <p:nvPicPr>
          <p:cNvPr id="99332" name="Рисунок 4" descr="school10-0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81000"/>
            <a:ext cx="228600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Рисунок 1" descr="Картинка 31 из 67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0"/>
            <a:ext cx="7772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/>
          <p:cNvSpPr/>
          <p:nvPr/>
        </p:nvSpPr>
        <p:spPr>
          <a:xfrm>
            <a:off x="6286500" y="2714625"/>
            <a:ext cx="142875" cy="1428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0356" name="TextBox 3"/>
          <p:cNvSpPr txBox="1">
            <a:spLocks noChangeArrowheads="1"/>
          </p:cNvSpPr>
          <p:nvPr/>
        </p:nvSpPr>
        <p:spPr bwMode="auto">
          <a:xfrm>
            <a:off x="6572250" y="2571750"/>
            <a:ext cx="4238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endParaRPr lang="ru-RU" sz="2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41713" y="1117600"/>
            <a:ext cx="142875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212975" y="5545138"/>
            <a:ext cx="142875" cy="14287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7072313" y="6215063"/>
            <a:ext cx="128587" cy="128587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0360" name="TextBox 8"/>
          <p:cNvSpPr txBox="1">
            <a:spLocks noChangeArrowheads="1"/>
          </p:cNvSpPr>
          <p:nvPr/>
        </p:nvSpPr>
        <p:spPr bwMode="auto">
          <a:xfrm>
            <a:off x="3286125" y="1143000"/>
            <a:ext cx="4079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361" name="TextBox 9"/>
          <p:cNvSpPr txBox="1">
            <a:spLocks noChangeArrowheads="1"/>
          </p:cNvSpPr>
          <p:nvPr/>
        </p:nvSpPr>
        <p:spPr bwMode="auto">
          <a:xfrm>
            <a:off x="1928813" y="5715000"/>
            <a:ext cx="390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sz="2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362" name="TextBox 10"/>
          <p:cNvSpPr txBox="1">
            <a:spLocks noChangeArrowheads="1"/>
          </p:cNvSpPr>
          <p:nvPr/>
        </p:nvSpPr>
        <p:spPr bwMode="auto">
          <a:xfrm>
            <a:off x="7286625" y="6143625"/>
            <a:ext cx="390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16200000" flipH="1">
            <a:off x="2486818" y="2332832"/>
            <a:ext cx="2265363" cy="50800"/>
          </a:xfrm>
          <a:prstGeom prst="straightConnector1">
            <a:avLst/>
          </a:prstGeom>
          <a:ln w="5715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684588" y="1158875"/>
            <a:ext cx="836612" cy="20638"/>
          </a:xfrm>
          <a:prstGeom prst="straightConnector1">
            <a:avLst/>
          </a:prstGeom>
          <a:ln w="5715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3" idx="4"/>
          </p:cNvCxnSpPr>
          <p:nvPr/>
        </p:nvCxnSpPr>
        <p:spPr>
          <a:xfrm rot="5400000">
            <a:off x="6036469" y="3178969"/>
            <a:ext cx="644525" cy="1587"/>
          </a:xfrm>
          <a:prstGeom prst="straightConnector1">
            <a:avLst/>
          </a:prstGeom>
          <a:ln w="57150">
            <a:solidFill>
              <a:schemeClr val="bg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V="1">
            <a:off x="5572125" y="2071688"/>
            <a:ext cx="20637" cy="1449388"/>
          </a:xfrm>
          <a:prstGeom prst="straightConnector1">
            <a:avLst/>
          </a:prstGeom>
          <a:ln w="57150">
            <a:solidFill>
              <a:schemeClr val="bg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 flipH="1" flipV="1">
            <a:off x="1499394" y="4785519"/>
            <a:ext cx="1571625" cy="1587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2286000" y="5572125"/>
            <a:ext cx="2286000" cy="1588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8" idx="0"/>
          </p:cNvCxnSpPr>
          <p:nvPr/>
        </p:nvCxnSpPr>
        <p:spPr>
          <a:xfrm rot="5400000" flipH="1" flipV="1">
            <a:off x="5997575" y="5068888"/>
            <a:ext cx="2286000" cy="6350"/>
          </a:xfrm>
          <a:prstGeom prst="straightConnector1">
            <a:avLst/>
          </a:prstGeom>
          <a:ln w="57150">
            <a:solidFill>
              <a:schemeClr val="accent5">
                <a:lumMod val="5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8" idx="2"/>
          </p:cNvCxnSpPr>
          <p:nvPr/>
        </p:nvCxnSpPr>
        <p:spPr>
          <a:xfrm rot="10800000" flipV="1">
            <a:off x="4929188" y="6280150"/>
            <a:ext cx="2143125" cy="6350"/>
          </a:xfrm>
          <a:prstGeom prst="straightConnector1">
            <a:avLst/>
          </a:prstGeom>
          <a:ln w="57150">
            <a:solidFill>
              <a:schemeClr val="accent5">
                <a:lumMod val="5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0" y="123825"/>
            <a:ext cx="9144000" cy="561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32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Алгоритм нахождения координат точки:</a:t>
            </a:r>
          </a:p>
          <a:p>
            <a:pPr algn="ctr"/>
            <a:endParaRPr lang="ru-RU" sz="32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32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Опустить  из точки  перпендикуляр на ось х. </a:t>
            </a:r>
          </a:p>
          <a:p>
            <a:pPr eaLnBrk="0" hangingPunct="0">
              <a:buFontTx/>
              <a:buChar char="•"/>
            </a:pPr>
            <a:r>
              <a:rPr lang="ru-RU" sz="32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Найти точку пересечения этого перпендикуляра с осью х.</a:t>
            </a:r>
          </a:p>
          <a:p>
            <a:pPr eaLnBrk="0" hangingPunct="0">
              <a:buFontTx/>
              <a:buChar char="•"/>
            </a:pPr>
            <a:r>
              <a:rPr lang="ru-RU" sz="32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Опустить из точки  перпендикуляр на ось у.</a:t>
            </a:r>
          </a:p>
          <a:p>
            <a:pPr eaLnBrk="0" hangingPunct="0">
              <a:buFontTx/>
              <a:buChar char="•"/>
            </a:pPr>
            <a:r>
              <a:rPr lang="ru-RU" sz="32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Найти точку пересечения этого перпендикуляра с осью у.</a:t>
            </a:r>
          </a:p>
          <a:p>
            <a:pPr eaLnBrk="0" hangingPunct="0">
              <a:buFontTx/>
              <a:buChar char="•"/>
            </a:pPr>
            <a:r>
              <a:rPr lang="ru-RU" sz="32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Записать координаты точки в круглых скобках. На первое место поставить значение х, на второе –значение 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2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29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29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29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29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29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2" r="19385"/>
          <a:stretch>
            <a:fillRect/>
          </a:stretch>
        </p:blipFill>
        <p:spPr bwMode="auto">
          <a:xfrm>
            <a:off x="900113" y="211138"/>
            <a:ext cx="7993062" cy="62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Line 3"/>
          <p:cNvSpPr>
            <a:spLocks noChangeShapeType="1"/>
          </p:cNvSpPr>
          <p:nvPr/>
        </p:nvSpPr>
        <p:spPr bwMode="auto">
          <a:xfrm>
            <a:off x="1116013" y="3284538"/>
            <a:ext cx="74168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16389" name="Line 4"/>
          <p:cNvSpPr>
            <a:spLocks noChangeShapeType="1"/>
          </p:cNvSpPr>
          <p:nvPr/>
        </p:nvSpPr>
        <p:spPr bwMode="auto">
          <a:xfrm flipV="1">
            <a:off x="4643438" y="404813"/>
            <a:ext cx="0" cy="58324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16390" name="Text Box 5"/>
          <p:cNvSpPr txBox="1">
            <a:spLocks noChangeArrowheads="1"/>
          </p:cNvSpPr>
          <p:nvPr/>
        </p:nvSpPr>
        <p:spPr bwMode="auto">
          <a:xfrm>
            <a:off x="4859338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1</a:t>
            </a:r>
          </a:p>
        </p:txBody>
      </p:sp>
      <p:sp>
        <p:nvSpPr>
          <p:cNvPr id="16391" name="Text Box 6"/>
          <p:cNvSpPr txBox="1">
            <a:spLocks noChangeArrowheads="1"/>
          </p:cNvSpPr>
          <p:nvPr/>
        </p:nvSpPr>
        <p:spPr bwMode="auto">
          <a:xfrm>
            <a:off x="5219700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2</a:t>
            </a:r>
          </a:p>
        </p:txBody>
      </p:sp>
      <p:sp>
        <p:nvSpPr>
          <p:cNvPr id="16392" name="Text Box 7"/>
          <p:cNvSpPr txBox="1">
            <a:spLocks noChangeArrowheads="1"/>
          </p:cNvSpPr>
          <p:nvPr/>
        </p:nvSpPr>
        <p:spPr bwMode="auto">
          <a:xfrm>
            <a:off x="5651500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3</a:t>
            </a:r>
          </a:p>
        </p:txBody>
      </p:sp>
      <p:sp>
        <p:nvSpPr>
          <p:cNvPr id="16393" name="Text Box 8"/>
          <p:cNvSpPr txBox="1">
            <a:spLocks noChangeArrowheads="1"/>
          </p:cNvSpPr>
          <p:nvPr/>
        </p:nvSpPr>
        <p:spPr bwMode="auto">
          <a:xfrm>
            <a:off x="6011863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4</a:t>
            </a:r>
          </a:p>
        </p:txBody>
      </p:sp>
      <p:sp>
        <p:nvSpPr>
          <p:cNvPr id="16394" name="Text Box 9"/>
          <p:cNvSpPr txBox="1">
            <a:spLocks noChangeArrowheads="1"/>
          </p:cNvSpPr>
          <p:nvPr/>
        </p:nvSpPr>
        <p:spPr bwMode="auto">
          <a:xfrm>
            <a:off x="6443663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5</a:t>
            </a:r>
          </a:p>
        </p:txBody>
      </p:sp>
      <p:sp>
        <p:nvSpPr>
          <p:cNvPr id="16395" name="Text Box 10"/>
          <p:cNvSpPr txBox="1">
            <a:spLocks noChangeArrowheads="1"/>
          </p:cNvSpPr>
          <p:nvPr/>
        </p:nvSpPr>
        <p:spPr bwMode="auto">
          <a:xfrm>
            <a:off x="6804025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6</a:t>
            </a:r>
          </a:p>
        </p:txBody>
      </p:sp>
      <p:sp>
        <p:nvSpPr>
          <p:cNvPr id="16396" name="Text Box 11"/>
          <p:cNvSpPr txBox="1">
            <a:spLocks noChangeArrowheads="1"/>
          </p:cNvSpPr>
          <p:nvPr/>
        </p:nvSpPr>
        <p:spPr bwMode="auto">
          <a:xfrm>
            <a:off x="7164388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7</a:t>
            </a:r>
          </a:p>
        </p:txBody>
      </p:sp>
      <p:sp>
        <p:nvSpPr>
          <p:cNvPr id="16397" name="Text Box 12"/>
          <p:cNvSpPr txBox="1">
            <a:spLocks noChangeArrowheads="1"/>
          </p:cNvSpPr>
          <p:nvPr/>
        </p:nvSpPr>
        <p:spPr bwMode="auto">
          <a:xfrm>
            <a:off x="7596188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8</a:t>
            </a:r>
          </a:p>
        </p:txBody>
      </p:sp>
      <p:sp>
        <p:nvSpPr>
          <p:cNvPr id="16398" name="Text Box 13"/>
          <p:cNvSpPr txBox="1">
            <a:spLocks noChangeArrowheads="1"/>
          </p:cNvSpPr>
          <p:nvPr/>
        </p:nvSpPr>
        <p:spPr bwMode="auto">
          <a:xfrm>
            <a:off x="1331913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-8</a:t>
            </a:r>
          </a:p>
        </p:txBody>
      </p:sp>
      <p:sp>
        <p:nvSpPr>
          <p:cNvPr id="16399" name="Text Box 14"/>
          <p:cNvSpPr txBox="1">
            <a:spLocks noChangeArrowheads="1"/>
          </p:cNvSpPr>
          <p:nvPr/>
        </p:nvSpPr>
        <p:spPr bwMode="auto">
          <a:xfrm>
            <a:off x="1692275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-7</a:t>
            </a:r>
          </a:p>
        </p:txBody>
      </p:sp>
      <p:sp>
        <p:nvSpPr>
          <p:cNvPr id="16400" name="Text Box 15"/>
          <p:cNvSpPr txBox="1">
            <a:spLocks noChangeArrowheads="1"/>
          </p:cNvSpPr>
          <p:nvPr/>
        </p:nvSpPr>
        <p:spPr bwMode="auto">
          <a:xfrm>
            <a:off x="2124075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-6</a:t>
            </a:r>
          </a:p>
        </p:txBody>
      </p:sp>
      <p:sp>
        <p:nvSpPr>
          <p:cNvPr id="16401" name="Text Box 16"/>
          <p:cNvSpPr txBox="1">
            <a:spLocks noChangeArrowheads="1"/>
          </p:cNvSpPr>
          <p:nvPr/>
        </p:nvSpPr>
        <p:spPr bwMode="auto">
          <a:xfrm>
            <a:off x="2484438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-5</a:t>
            </a:r>
          </a:p>
        </p:txBody>
      </p:sp>
      <p:sp>
        <p:nvSpPr>
          <p:cNvPr id="16402" name="Text Box 17"/>
          <p:cNvSpPr txBox="1">
            <a:spLocks noChangeArrowheads="1"/>
          </p:cNvSpPr>
          <p:nvPr/>
        </p:nvSpPr>
        <p:spPr bwMode="auto">
          <a:xfrm>
            <a:off x="2916238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-4</a:t>
            </a:r>
          </a:p>
        </p:txBody>
      </p:sp>
      <p:sp>
        <p:nvSpPr>
          <p:cNvPr id="16403" name="Text Box 18"/>
          <p:cNvSpPr txBox="1">
            <a:spLocks noChangeArrowheads="1"/>
          </p:cNvSpPr>
          <p:nvPr/>
        </p:nvSpPr>
        <p:spPr bwMode="auto">
          <a:xfrm>
            <a:off x="3276600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-3</a:t>
            </a:r>
          </a:p>
        </p:txBody>
      </p:sp>
      <p:sp>
        <p:nvSpPr>
          <p:cNvPr id="16404" name="Text Box 19"/>
          <p:cNvSpPr txBox="1">
            <a:spLocks noChangeArrowheads="1"/>
          </p:cNvSpPr>
          <p:nvPr/>
        </p:nvSpPr>
        <p:spPr bwMode="auto">
          <a:xfrm>
            <a:off x="3636963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-2</a:t>
            </a:r>
          </a:p>
        </p:txBody>
      </p:sp>
      <p:sp>
        <p:nvSpPr>
          <p:cNvPr id="16405" name="Text Box 20"/>
          <p:cNvSpPr txBox="1">
            <a:spLocks noChangeArrowheads="1"/>
          </p:cNvSpPr>
          <p:nvPr/>
        </p:nvSpPr>
        <p:spPr bwMode="auto">
          <a:xfrm>
            <a:off x="4068763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-1</a:t>
            </a:r>
          </a:p>
        </p:txBody>
      </p:sp>
      <p:sp>
        <p:nvSpPr>
          <p:cNvPr id="16406" name="Text Box 21"/>
          <p:cNvSpPr txBox="1">
            <a:spLocks noChangeArrowheads="1"/>
          </p:cNvSpPr>
          <p:nvPr/>
        </p:nvSpPr>
        <p:spPr bwMode="auto">
          <a:xfrm>
            <a:off x="4643438" y="270827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1</a:t>
            </a:r>
          </a:p>
        </p:txBody>
      </p:sp>
      <p:sp>
        <p:nvSpPr>
          <p:cNvPr id="16407" name="Text Box 22"/>
          <p:cNvSpPr txBox="1">
            <a:spLocks noChangeArrowheads="1"/>
          </p:cNvSpPr>
          <p:nvPr/>
        </p:nvSpPr>
        <p:spPr bwMode="auto">
          <a:xfrm>
            <a:off x="4643438" y="23495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2</a:t>
            </a:r>
          </a:p>
        </p:txBody>
      </p:sp>
      <p:sp>
        <p:nvSpPr>
          <p:cNvPr id="16408" name="Text Box 23"/>
          <p:cNvSpPr txBox="1">
            <a:spLocks noChangeArrowheads="1"/>
          </p:cNvSpPr>
          <p:nvPr/>
        </p:nvSpPr>
        <p:spPr bwMode="auto">
          <a:xfrm>
            <a:off x="4643438" y="19891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3</a:t>
            </a:r>
          </a:p>
        </p:txBody>
      </p:sp>
      <p:sp>
        <p:nvSpPr>
          <p:cNvPr id="16409" name="Text Box 24"/>
          <p:cNvSpPr txBox="1">
            <a:spLocks noChangeArrowheads="1"/>
          </p:cNvSpPr>
          <p:nvPr/>
        </p:nvSpPr>
        <p:spPr bwMode="auto">
          <a:xfrm>
            <a:off x="4643438" y="15573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4</a:t>
            </a:r>
          </a:p>
        </p:txBody>
      </p:sp>
      <p:sp>
        <p:nvSpPr>
          <p:cNvPr id="16410" name="Text Box 25"/>
          <p:cNvSpPr txBox="1">
            <a:spLocks noChangeArrowheads="1"/>
          </p:cNvSpPr>
          <p:nvPr/>
        </p:nvSpPr>
        <p:spPr bwMode="auto">
          <a:xfrm>
            <a:off x="4643438" y="119697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5</a:t>
            </a:r>
          </a:p>
        </p:txBody>
      </p:sp>
      <p:sp>
        <p:nvSpPr>
          <p:cNvPr id="16411" name="Text Box 26"/>
          <p:cNvSpPr txBox="1">
            <a:spLocks noChangeArrowheads="1"/>
          </p:cNvSpPr>
          <p:nvPr/>
        </p:nvSpPr>
        <p:spPr bwMode="auto">
          <a:xfrm>
            <a:off x="4643438" y="76517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6</a:t>
            </a:r>
          </a:p>
        </p:txBody>
      </p:sp>
      <p:sp>
        <p:nvSpPr>
          <p:cNvPr id="16412" name="Text Box 27"/>
          <p:cNvSpPr txBox="1">
            <a:spLocks noChangeArrowheads="1"/>
          </p:cNvSpPr>
          <p:nvPr/>
        </p:nvSpPr>
        <p:spPr bwMode="auto">
          <a:xfrm>
            <a:off x="4284663" y="5443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-6</a:t>
            </a:r>
          </a:p>
        </p:txBody>
      </p:sp>
      <p:sp>
        <p:nvSpPr>
          <p:cNvPr id="16413" name="Text Box 28"/>
          <p:cNvSpPr txBox="1">
            <a:spLocks noChangeArrowheads="1"/>
          </p:cNvSpPr>
          <p:nvPr/>
        </p:nvSpPr>
        <p:spPr bwMode="auto">
          <a:xfrm>
            <a:off x="4284663" y="5084763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-5</a:t>
            </a:r>
          </a:p>
        </p:txBody>
      </p:sp>
      <p:sp>
        <p:nvSpPr>
          <p:cNvPr id="16414" name="Text Box 29"/>
          <p:cNvSpPr txBox="1">
            <a:spLocks noChangeArrowheads="1"/>
          </p:cNvSpPr>
          <p:nvPr/>
        </p:nvSpPr>
        <p:spPr bwMode="auto">
          <a:xfrm>
            <a:off x="4284663" y="4652963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-4</a:t>
            </a:r>
          </a:p>
        </p:txBody>
      </p:sp>
      <p:sp>
        <p:nvSpPr>
          <p:cNvPr id="16415" name="Text Box 30"/>
          <p:cNvSpPr txBox="1">
            <a:spLocks noChangeArrowheads="1"/>
          </p:cNvSpPr>
          <p:nvPr/>
        </p:nvSpPr>
        <p:spPr bwMode="auto">
          <a:xfrm>
            <a:off x="4284663" y="4292600"/>
            <a:ext cx="374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-3</a:t>
            </a:r>
          </a:p>
        </p:txBody>
      </p:sp>
      <p:sp>
        <p:nvSpPr>
          <p:cNvPr id="16416" name="Text Box 31"/>
          <p:cNvSpPr txBox="1">
            <a:spLocks noChangeArrowheads="1"/>
          </p:cNvSpPr>
          <p:nvPr/>
        </p:nvSpPr>
        <p:spPr bwMode="auto">
          <a:xfrm>
            <a:off x="4284663" y="39322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-2</a:t>
            </a:r>
          </a:p>
        </p:txBody>
      </p:sp>
      <p:sp>
        <p:nvSpPr>
          <p:cNvPr id="16417" name="Text Box 32"/>
          <p:cNvSpPr txBox="1">
            <a:spLocks noChangeArrowheads="1"/>
          </p:cNvSpPr>
          <p:nvPr/>
        </p:nvSpPr>
        <p:spPr bwMode="auto">
          <a:xfrm>
            <a:off x="4284663" y="35004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-1</a:t>
            </a:r>
          </a:p>
        </p:txBody>
      </p:sp>
      <p:sp>
        <p:nvSpPr>
          <p:cNvPr id="16418" name="Text Box 33"/>
          <p:cNvSpPr txBox="1">
            <a:spLocks noChangeArrowheads="1"/>
          </p:cNvSpPr>
          <p:nvPr/>
        </p:nvSpPr>
        <p:spPr bwMode="auto">
          <a:xfrm>
            <a:off x="4284663" y="580548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-7</a:t>
            </a:r>
          </a:p>
        </p:txBody>
      </p:sp>
      <p:sp>
        <p:nvSpPr>
          <p:cNvPr id="16419" name="Text Box 34"/>
          <p:cNvSpPr txBox="1">
            <a:spLocks noChangeArrowheads="1"/>
          </p:cNvSpPr>
          <p:nvPr/>
        </p:nvSpPr>
        <p:spPr bwMode="auto">
          <a:xfrm>
            <a:off x="4356100" y="29972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0</a:t>
            </a:r>
          </a:p>
        </p:txBody>
      </p:sp>
      <p:sp>
        <p:nvSpPr>
          <p:cNvPr id="16420" name="AutoShape 35"/>
          <p:cNvSpPr>
            <a:spLocks noChangeArrowheads="1"/>
          </p:cNvSpPr>
          <p:nvPr/>
        </p:nvSpPr>
        <p:spPr bwMode="auto">
          <a:xfrm flipV="1">
            <a:off x="4572000" y="3213100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16421" name="Text Box 36"/>
          <p:cNvSpPr txBox="1">
            <a:spLocks noChangeArrowheads="1"/>
          </p:cNvSpPr>
          <p:nvPr/>
        </p:nvSpPr>
        <p:spPr bwMode="auto">
          <a:xfrm>
            <a:off x="8316913" y="3357563"/>
            <a:ext cx="336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i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Х</a:t>
            </a:r>
          </a:p>
        </p:txBody>
      </p:sp>
      <p:sp>
        <p:nvSpPr>
          <p:cNvPr id="16422" name="Text Box 37"/>
          <p:cNvSpPr txBox="1">
            <a:spLocks noChangeArrowheads="1"/>
          </p:cNvSpPr>
          <p:nvPr/>
        </p:nvSpPr>
        <p:spPr bwMode="auto">
          <a:xfrm>
            <a:off x="4284663" y="404813"/>
            <a:ext cx="323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b="1" i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Y</a:t>
            </a:r>
            <a:endParaRPr lang="ru-RU" b="1" i="1" smtClean="0">
              <a:solidFill>
                <a:srgbClr val="0066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6423" name="Text Box 38"/>
          <p:cNvSpPr txBox="1">
            <a:spLocks noChangeArrowheads="1"/>
          </p:cNvSpPr>
          <p:nvPr/>
        </p:nvSpPr>
        <p:spPr bwMode="auto">
          <a:xfrm>
            <a:off x="7956550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9</a:t>
            </a:r>
            <a:endParaRPr lang="ru-RU" b="1" smtClean="0">
              <a:solidFill>
                <a:srgbClr val="0066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6424" name="Text Box 39"/>
          <p:cNvSpPr txBox="1">
            <a:spLocks noChangeArrowheads="1"/>
          </p:cNvSpPr>
          <p:nvPr/>
        </p:nvSpPr>
        <p:spPr bwMode="auto">
          <a:xfrm>
            <a:off x="4643438" y="404813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7</a:t>
            </a:r>
            <a:endParaRPr lang="ru-RU" b="1" smtClean="0">
              <a:solidFill>
                <a:srgbClr val="0066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0520" name="AutoShape 40"/>
          <p:cNvSpPr>
            <a:spLocks noChangeArrowheads="1"/>
          </p:cNvSpPr>
          <p:nvPr/>
        </p:nvSpPr>
        <p:spPr bwMode="auto">
          <a:xfrm flipV="1">
            <a:off x="2987675" y="1341438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0521" name="AutoShape 41"/>
          <p:cNvSpPr>
            <a:spLocks noChangeArrowheads="1"/>
          </p:cNvSpPr>
          <p:nvPr/>
        </p:nvSpPr>
        <p:spPr bwMode="auto">
          <a:xfrm flipV="1">
            <a:off x="5724525" y="908050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0522" name="AutoShape 42"/>
          <p:cNvSpPr>
            <a:spLocks noChangeArrowheads="1"/>
          </p:cNvSpPr>
          <p:nvPr/>
        </p:nvSpPr>
        <p:spPr bwMode="auto">
          <a:xfrm flipV="1">
            <a:off x="1476375" y="4797425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0523" name="AutoShape 43"/>
          <p:cNvSpPr>
            <a:spLocks noChangeArrowheads="1"/>
          </p:cNvSpPr>
          <p:nvPr/>
        </p:nvSpPr>
        <p:spPr bwMode="auto">
          <a:xfrm flipV="1">
            <a:off x="8027988" y="4005263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0525" name="AutoShape 45"/>
          <p:cNvSpPr>
            <a:spLocks noChangeArrowheads="1"/>
          </p:cNvSpPr>
          <p:nvPr/>
        </p:nvSpPr>
        <p:spPr bwMode="auto">
          <a:xfrm flipV="1">
            <a:off x="4572000" y="5157788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0526" name="AutoShape 46"/>
          <p:cNvSpPr>
            <a:spLocks noChangeArrowheads="1"/>
          </p:cNvSpPr>
          <p:nvPr/>
        </p:nvSpPr>
        <p:spPr bwMode="auto">
          <a:xfrm flipV="1">
            <a:off x="6877050" y="3213100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0527" name="Text Box 47"/>
          <p:cNvSpPr txBox="1">
            <a:spLocks noChangeArrowheads="1"/>
          </p:cNvSpPr>
          <p:nvPr/>
        </p:nvSpPr>
        <p:spPr bwMode="auto">
          <a:xfrm>
            <a:off x="5580063" y="47625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sz="2800" b="1" dirty="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А</a:t>
            </a:r>
          </a:p>
        </p:txBody>
      </p:sp>
      <p:sp>
        <p:nvSpPr>
          <p:cNvPr id="20528" name="Text Box 48"/>
          <p:cNvSpPr txBox="1">
            <a:spLocks noChangeArrowheads="1"/>
          </p:cNvSpPr>
          <p:nvPr/>
        </p:nvSpPr>
        <p:spPr bwMode="auto">
          <a:xfrm>
            <a:off x="2843213" y="908050"/>
            <a:ext cx="4445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sz="2800" b="1" dirty="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К</a:t>
            </a:r>
          </a:p>
        </p:txBody>
      </p:sp>
      <p:sp>
        <p:nvSpPr>
          <p:cNvPr id="20529" name="Text Box 49"/>
          <p:cNvSpPr txBox="1">
            <a:spLocks noChangeArrowheads="1"/>
          </p:cNvSpPr>
          <p:nvPr/>
        </p:nvSpPr>
        <p:spPr bwMode="auto">
          <a:xfrm>
            <a:off x="1258888" y="4868863"/>
            <a:ext cx="42386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sz="2800" b="1" dirty="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Т</a:t>
            </a:r>
          </a:p>
        </p:txBody>
      </p:sp>
      <p:sp>
        <p:nvSpPr>
          <p:cNvPr id="20530" name="Text Box 50"/>
          <p:cNvSpPr txBox="1">
            <a:spLocks noChangeArrowheads="1"/>
          </p:cNvSpPr>
          <p:nvPr/>
        </p:nvSpPr>
        <p:spPr bwMode="auto">
          <a:xfrm>
            <a:off x="7885113" y="40767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sz="2800" b="1" dirty="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Д</a:t>
            </a:r>
          </a:p>
        </p:txBody>
      </p:sp>
      <p:sp>
        <p:nvSpPr>
          <p:cNvPr id="20532" name="Text Box 52"/>
          <p:cNvSpPr txBox="1">
            <a:spLocks noChangeArrowheads="1"/>
          </p:cNvSpPr>
          <p:nvPr/>
        </p:nvSpPr>
        <p:spPr bwMode="auto">
          <a:xfrm>
            <a:off x="6732588" y="2708275"/>
            <a:ext cx="4016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sz="2800" b="1" dirty="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Р</a:t>
            </a:r>
          </a:p>
        </p:txBody>
      </p:sp>
      <p:sp>
        <p:nvSpPr>
          <p:cNvPr id="20533" name="Text Box 53"/>
          <p:cNvSpPr txBox="1">
            <a:spLocks noChangeArrowheads="1"/>
          </p:cNvSpPr>
          <p:nvPr/>
        </p:nvSpPr>
        <p:spPr bwMode="auto">
          <a:xfrm>
            <a:off x="4716463" y="4941888"/>
            <a:ext cx="42386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sz="2800" b="1" dirty="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Е</a:t>
            </a:r>
          </a:p>
        </p:txBody>
      </p:sp>
      <p:sp>
        <p:nvSpPr>
          <p:cNvPr id="20534" name="Line 54"/>
          <p:cNvSpPr>
            <a:spLocks noChangeShapeType="1"/>
          </p:cNvSpPr>
          <p:nvPr/>
        </p:nvSpPr>
        <p:spPr bwMode="auto">
          <a:xfrm>
            <a:off x="5795963" y="1052513"/>
            <a:ext cx="0" cy="2232025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0535" name="Line 55"/>
          <p:cNvSpPr>
            <a:spLocks noChangeShapeType="1"/>
          </p:cNvSpPr>
          <p:nvPr/>
        </p:nvSpPr>
        <p:spPr bwMode="auto">
          <a:xfrm flipH="1">
            <a:off x="4643438" y="981075"/>
            <a:ext cx="1081087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0536" name="Text Box 56"/>
          <p:cNvSpPr txBox="1">
            <a:spLocks noChangeArrowheads="1"/>
          </p:cNvSpPr>
          <p:nvPr/>
        </p:nvSpPr>
        <p:spPr bwMode="auto">
          <a:xfrm>
            <a:off x="5940425" y="476250"/>
            <a:ext cx="8763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(3</a:t>
            </a:r>
            <a:r>
              <a:rPr lang="ru-RU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;6)</a:t>
            </a:r>
          </a:p>
        </p:txBody>
      </p:sp>
      <p:sp>
        <p:nvSpPr>
          <p:cNvPr id="20537" name="Line 57"/>
          <p:cNvSpPr>
            <a:spLocks noChangeShapeType="1"/>
          </p:cNvSpPr>
          <p:nvPr/>
        </p:nvSpPr>
        <p:spPr bwMode="auto">
          <a:xfrm>
            <a:off x="3059113" y="1484313"/>
            <a:ext cx="0" cy="1800225"/>
          </a:xfrm>
          <a:prstGeom prst="line">
            <a:avLst/>
          </a:prstGeom>
          <a:noFill/>
          <a:ln w="3175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0538" name="Line 58"/>
          <p:cNvSpPr>
            <a:spLocks noChangeShapeType="1"/>
          </p:cNvSpPr>
          <p:nvPr/>
        </p:nvSpPr>
        <p:spPr bwMode="auto">
          <a:xfrm>
            <a:off x="1547813" y="3284538"/>
            <a:ext cx="0" cy="1512887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0539" name="Line 59"/>
          <p:cNvSpPr>
            <a:spLocks noChangeShapeType="1"/>
          </p:cNvSpPr>
          <p:nvPr/>
        </p:nvSpPr>
        <p:spPr bwMode="auto">
          <a:xfrm>
            <a:off x="8101013" y="3284538"/>
            <a:ext cx="0" cy="720725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0540" name="Line 60"/>
          <p:cNvSpPr>
            <a:spLocks noChangeShapeType="1"/>
          </p:cNvSpPr>
          <p:nvPr/>
        </p:nvSpPr>
        <p:spPr bwMode="auto">
          <a:xfrm flipH="1">
            <a:off x="3132138" y="1412875"/>
            <a:ext cx="151130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0541" name="Line 61"/>
          <p:cNvSpPr>
            <a:spLocks noChangeShapeType="1"/>
          </p:cNvSpPr>
          <p:nvPr/>
        </p:nvSpPr>
        <p:spPr bwMode="auto">
          <a:xfrm flipH="1">
            <a:off x="1619250" y="4868863"/>
            <a:ext cx="3024188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0542" name="Line 62"/>
          <p:cNvSpPr>
            <a:spLocks noChangeShapeType="1"/>
          </p:cNvSpPr>
          <p:nvPr/>
        </p:nvSpPr>
        <p:spPr bwMode="auto">
          <a:xfrm flipH="1">
            <a:off x="4643438" y="4076700"/>
            <a:ext cx="3386137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0543" name="Text Box 63"/>
          <p:cNvSpPr txBox="1">
            <a:spLocks noChangeArrowheads="1"/>
          </p:cNvSpPr>
          <p:nvPr/>
        </p:nvSpPr>
        <p:spPr bwMode="auto">
          <a:xfrm>
            <a:off x="3203575" y="908050"/>
            <a:ext cx="9953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(</a:t>
            </a:r>
            <a:r>
              <a:rPr lang="ru-RU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-4;5)</a:t>
            </a:r>
          </a:p>
        </p:txBody>
      </p:sp>
      <p:sp>
        <p:nvSpPr>
          <p:cNvPr id="20544" name="Text Box 64"/>
          <p:cNvSpPr txBox="1">
            <a:spLocks noChangeArrowheads="1"/>
          </p:cNvSpPr>
          <p:nvPr/>
        </p:nvSpPr>
        <p:spPr bwMode="auto">
          <a:xfrm>
            <a:off x="1619250" y="4868863"/>
            <a:ext cx="11144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sz="2800" dirty="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(</a:t>
            </a:r>
            <a:r>
              <a:rPr lang="ru-RU" sz="2800" dirty="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-8;-4)</a:t>
            </a:r>
          </a:p>
        </p:txBody>
      </p:sp>
      <p:sp>
        <p:nvSpPr>
          <p:cNvPr id="20545" name="Text Box 65"/>
          <p:cNvSpPr txBox="1">
            <a:spLocks noChangeArrowheads="1"/>
          </p:cNvSpPr>
          <p:nvPr/>
        </p:nvSpPr>
        <p:spPr bwMode="auto">
          <a:xfrm>
            <a:off x="7019925" y="4076700"/>
            <a:ext cx="9953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(</a:t>
            </a:r>
            <a:r>
              <a:rPr lang="ru-RU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9;-2)</a:t>
            </a:r>
          </a:p>
        </p:txBody>
      </p:sp>
      <p:sp>
        <p:nvSpPr>
          <p:cNvPr id="20547" name="Text Box 67"/>
          <p:cNvSpPr txBox="1">
            <a:spLocks noChangeArrowheads="1"/>
          </p:cNvSpPr>
          <p:nvPr/>
        </p:nvSpPr>
        <p:spPr bwMode="auto">
          <a:xfrm>
            <a:off x="7092950" y="2708275"/>
            <a:ext cx="8763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(</a:t>
            </a:r>
            <a:r>
              <a:rPr lang="ru-RU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6;0)</a:t>
            </a:r>
          </a:p>
        </p:txBody>
      </p:sp>
      <p:sp>
        <p:nvSpPr>
          <p:cNvPr id="20548" name="Text Box 68"/>
          <p:cNvSpPr txBox="1">
            <a:spLocks noChangeArrowheads="1"/>
          </p:cNvSpPr>
          <p:nvPr/>
        </p:nvSpPr>
        <p:spPr bwMode="auto">
          <a:xfrm>
            <a:off x="5076825" y="4941888"/>
            <a:ext cx="9953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(</a:t>
            </a:r>
            <a:r>
              <a:rPr lang="ru-RU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0;-5)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0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20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0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20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20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20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0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1000"/>
                                        <p:tgtEl>
                                          <p:spTgt spid="20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1000"/>
                                        <p:tgtEl>
                                          <p:spTgt spid="20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0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0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0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0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0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0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0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0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0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0" grpId="0" animBg="1"/>
      <p:bldP spid="20521" grpId="0" animBg="1"/>
      <p:bldP spid="20522" grpId="0" animBg="1"/>
      <p:bldP spid="20523" grpId="0" animBg="1"/>
      <p:bldP spid="20525" grpId="0" animBg="1"/>
      <p:bldP spid="20526" grpId="0" animBg="1"/>
      <p:bldP spid="20527" grpId="0"/>
      <p:bldP spid="20528" grpId="0"/>
      <p:bldP spid="20529" grpId="0"/>
      <p:bldP spid="20530" grpId="0"/>
      <p:bldP spid="20532" grpId="0"/>
      <p:bldP spid="20533" grpId="0"/>
      <p:bldP spid="20536" grpId="0"/>
      <p:bldP spid="20543" grpId="0"/>
      <p:bldP spid="20544" grpId="0"/>
      <p:bldP spid="20545" grpId="0"/>
      <p:bldP spid="20547" grpId="0"/>
      <p:bldP spid="2054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343400" y="609600"/>
            <a:ext cx="48006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D60093"/>
                </a:solidFill>
              </a:rPr>
              <a:t>Рене</a:t>
            </a:r>
            <a:r>
              <a:rPr lang="ru-RU" sz="2800" b="1">
                <a:solidFill>
                  <a:srgbClr val="0000FF"/>
                </a:solidFill>
              </a:rPr>
              <a:t> </a:t>
            </a:r>
            <a:r>
              <a:rPr lang="ru-RU" sz="2800" b="1">
                <a:solidFill>
                  <a:srgbClr val="D60093"/>
                </a:solidFill>
              </a:rPr>
              <a:t>Декарт </a:t>
            </a:r>
            <a:r>
              <a:rPr lang="ru-RU" sz="2800" b="1">
                <a:solidFill>
                  <a:srgbClr val="0000FF"/>
                </a:solidFill>
              </a:rPr>
              <a:t>(1596-1650) французский философ, естествоиспытатель, математик. Целью Декарта было описание природы при помощи математических законов. </a:t>
            </a:r>
            <a:r>
              <a:rPr lang="ru-RU" sz="2800" b="1">
                <a:solidFill>
                  <a:srgbClr val="D60093"/>
                </a:solidFill>
              </a:rPr>
              <a:t>Автор координатной плоскости</a:t>
            </a:r>
            <a:r>
              <a:rPr lang="ru-RU" sz="2800" b="1">
                <a:solidFill>
                  <a:srgbClr val="0000FF"/>
                </a:solidFill>
              </a:rPr>
              <a:t>, поэтому ее часто называют </a:t>
            </a:r>
            <a:r>
              <a:rPr lang="ru-RU" sz="2800" b="1">
                <a:solidFill>
                  <a:srgbClr val="D60093"/>
                </a:solidFill>
              </a:rPr>
              <a:t>декартовой системой координат. </a:t>
            </a:r>
          </a:p>
        </p:txBody>
      </p:sp>
      <p:pic>
        <p:nvPicPr>
          <p:cNvPr id="14342" name="Picture 6" descr="Рисунок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365601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30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533400" y="4876800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2819400"/>
            <a:ext cx="7467600" cy="3429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6600" b="1" dirty="0" smtClean="0">
                <a:solidFill>
                  <a:srgbClr val="FF0000"/>
                </a:solidFill>
              </a:rPr>
              <a:t>Построение точки по заданным координатам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pic>
        <p:nvPicPr>
          <p:cNvPr id="104452" name="Рисунок 4" descr="school10-0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81000"/>
            <a:ext cx="228600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58" name="Line 54"/>
          <p:cNvSpPr>
            <a:spLocks noChangeShapeType="1"/>
          </p:cNvSpPr>
          <p:nvPr/>
        </p:nvSpPr>
        <p:spPr bwMode="auto">
          <a:xfrm flipH="1">
            <a:off x="6545263" y="1196975"/>
            <a:ext cx="36512" cy="2016125"/>
          </a:xfrm>
          <a:prstGeom prst="line">
            <a:avLst/>
          </a:prstGeom>
          <a:noFill/>
          <a:ln w="508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54" name="Line 50"/>
          <p:cNvSpPr>
            <a:spLocks noChangeShapeType="1"/>
          </p:cNvSpPr>
          <p:nvPr/>
        </p:nvSpPr>
        <p:spPr bwMode="auto">
          <a:xfrm>
            <a:off x="4618038" y="1751013"/>
            <a:ext cx="2663825" cy="0"/>
          </a:xfrm>
          <a:prstGeom prst="line">
            <a:avLst/>
          </a:prstGeom>
          <a:noFill/>
          <a:ln w="508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54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2" r="19385"/>
          <a:stretch>
            <a:fillRect/>
          </a:stretch>
        </p:blipFill>
        <p:spPr bwMode="auto">
          <a:xfrm>
            <a:off x="900113" y="211138"/>
            <a:ext cx="7993062" cy="62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7" name="Line 3"/>
          <p:cNvSpPr>
            <a:spLocks noChangeShapeType="1"/>
          </p:cNvSpPr>
          <p:nvPr/>
        </p:nvSpPr>
        <p:spPr bwMode="auto">
          <a:xfrm>
            <a:off x="1116013" y="3284538"/>
            <a:ext cx="741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5478" name="Line 4"/>
          <p:cNvSpPr>
            <a:spLocks noChangeShapeType="1"/>
          </p:cNvSpPr>
          <p:nvPr/>
        </p:nvSpPr>
        <p:spPr bwMode="auto">
          <a:xfrm flipV="1">
            <a:off x="4643438" y="404813"/>
            <a:ext cx="0" cy="58324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5479" name="Text Box 5"/>
          <p:cNvSpPr txBox="1">
            <a:spLocks noChangeArrowheads="1"/>
          </p:cNvSpPr>
          <p:nvPr/>
        </p:nvSpPr>
        <p:spPr bwMode="auto">
          <a:xfrm>
            <a:off x="4859338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105480" name="Text Box 6"/>
          <p:cNvSpPr txBox="1">
            <a:spLocks noChangeArrowheads="1"/>
          </p:cNvSpPr>
          <p:nvPr/>
        </p:nvSpPr>
        <p:spPr bwMode="auto">
          <a:xfrm>
            <a:off x="5219700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105481" name="Text Box 7"/>
          <p:cNvSpPr txBox="1">
            <a:spLocks noChangeArrowheads="1"/>
          </p:cNvSpPr>
          <p:nvPr/>
        </p:nvSpPr>
        <p:spPr bwMode="auto">
          <a:xfrm>
            <a:off x="5651500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105482" name="Text Box 8"/>
          <p:cNvSpPr txBox="1">
            <a:spLocks noChangeArrowheads="1"/>
          </p:cNvSpPr>
          <p:nvPr/>
        </p:nvSpPr>
        <p:spPr bwMode="auto">
          <a:xfrm>
            <a:off x="6011863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4</a:t>
            </a:r>
          </a:p>
        </p:txBody>
      </p:sp>
      <p:sp>
        <p:nvSpPr>
          <p:cNvPr id="105483" name="Text Box 9"/>
          <p:cNvSpPr txBox="1">
            <a:spLocks noChangeArrowheads="1"/>
          </p:cNvSpPr>
          <p:nvPr/>
        </p:nvSpPr>
        <p:spPr bwMode="auto">
          <a:xfrm>
            <a:off x="6443663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5</a:t>
            </a:r>
          </a:p>
        </p:txBody>
      </p:sp>
      <p:sp>
        <p:nvSpPr>
          <p:cNvPr id="105484" name="Text Box 10"/>
          <p:cNvSpPr txBox="1">
            <a:spLocks noChangeArrowheads="1"/>
          </p:cNvSpPr>
          <p:nvPr/>
        </p:nvSpPr>
        <p:spPr bwMode="auto">
          <a:xfrm>
            <a:off x="6804025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6</a:t>
            </a:r>
          </a:p>
        </p:txBody>
      </p:sp>
      <p:sp>
        <p:nvSpPr>
          <p:cNvPr id="105485" name="Text Box 11"/>
          <p:cNvSpPr txBox="1">
            <a:spLocks noChangeArrowheads="1"/>
          </p:cNvSpPr>
          <p:nvPr/>
        </p:nvSpPr>
        <p:spPr bwMode="auto">
          <a:xfrm>
            <a:off x="7164388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7</a:t>
            </a:r>
          </a:p>
        </p:txBody>
      </p:sp>
      <p:sp>
        <p:nvSpPr>
          <p:cNvPr id="105486" name="Text Box 12"/>
          <p:cNvSpPr txBox="1">
            <a:spLocks noChangeArrowheads="1"/>
          </p:cNvSpPr>
          <p:nvPr/>
        </p:nvSpPr>
        <p:spPr bwMode="auto">
          <a:xfrm>
            <a:off x="7596188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8</a:t>
            </a:r>
          </a:p>
        </p:txBody>
      </p:sp>
      <p:sp>
        <p:nvSpPr>
          <p:cNvPr id="105487" name="Text Box 13"/>
          <p:cNvSpPr txBox="1">
            <a:spLocks noChangeArrowheads="1"/>
          </p:cNvSpPr>
          <p:nvPr/>
        </p:nvSpPr>
        <p:spPr bwMode="auto">
          <a:xfrm>
            <a:off x="1331913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-8</a:t>
            </a:r>
          </a:p>
        </p:txBody>
      </p:sp>
      <p:sp>
        <p:nvSpPr>
          <p:cNvPr id="105488" name="Text Box 14"/>
          <p:cNvSpPr txBox="1">
            <a:spLocks noChangeArrowheads="1"/>
          </p:cNvSpPr>
          <p:nvPr/>
        </p:nvSpPr>
        <p:spPr bwMode="auto">
          <a:xfrm>
            <a:off x="1692275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-7</a:t>
            </a:r>
          </a:p>
        </p:txBody>
      </p:sp>
      <p:sp>
        <p:nvSpPr>
          <p:cNvPr id="105489" name="Text Box 15"/>
          <p:cNvSpPr txBox="1">
            <a:spLocks noChangeArrowheads="1"/>
          </p:cNvSpPr>
          <p:nvPr/>
        </p:nvSpPr>
        <p:spPr bwMode="auto">
          <a:xfrm>
            <a:off x="2124075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-6</a:t>
            </a:r>
          </a:p>
        </p:txBody>
      </p:sp>
      <p:sp>
        <p:nvSpPr>
          <p:cNvPr id="105490" name="Text Box 16"/>
          <p:cNvSpPr txBox="1">
            <a:spLocks noChangeArrowheads="1"/>
          </p:cNvSpPr>
          <p:nvPr/>
        </p:nvSpPr>
        <p:spPr bwMode="auto">
          <a:xfrm>
            <a:off x="2484438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-5</a:t>
            </a:r>
          </a:p>
        </p:txBody>
      </p:sp>
      <p:sp>
        <p:nvSpPr>
          <p:cNvPr id="105491" name="Text Box 17"/>
          <p:cNvSpPr txBox="1">
            <a:spLocks noChangeArrowheads="1"/>
          </p:cNvSpPr>
          <p:nvPr/>
        </p:nvSpPr>
        <p:spPr bwMode="auto">
          <a:xfrm>
            <a:off x="2916238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-4</a:t>
            </a:r>
          </a:p>
        </p:txBody>
      </p:sp>
      <p:sp>
        <p:nvSpPr>
          <p:cNvPr id="105492" name="Text Box 18"/>
          <p:cNvSpPr txBox="1">
            <a:spLocks noChangeArrowheads="1"/>
          </p:cNvSpPr>
          <p:nvPr/>
        </p:nvSpPr>
        <p:spPr bwMode="auto">
          <a:xfrm>
            <a:off x="3276600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-3</a:t>
            </a:r>
          </a:p>
        </p:txBody>
      </p:sp>
      <p:sp>
        <p:nvSpPr>
          <p:cNvPr id="105493" name="Text Box 19"/>
          <p:cNvSpPr txBox="1">
            <a:spLocks noChangeArrowheads="1"/>
          </p:cNvSpPr>
          <p:nvPr/>
        </p:nvSpPr>
        <p:spPr bwMode="auto">
          <a:xfrm>
            <a:off x="3636963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-2</a:t>
            </a:r>
          </a:p>
        </p:txBody>
      </p:sp>
      <p:sp>
        <p:nvSpPr>
          <p:cNvPr id="105494" name="Text Box 20"/>
          <p:cNvSpPr txBox="1">
            <a:spLocks noChangeArrowheads="1"/>
          </p:cNvSpPr>
          <p:nvPr/>
        </p:nvSpPr>
        <p:spPr bwMode="auto">
          <a:xfrm>
            <a:off x="4068763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-1</a:t>
            </a:r>
          </a:p>
        </p:txBody>
      </p:sp>
      <p:sp>
        <p:nvSpPr>
          <p:cNvPr id="105495" name="Text Box 21"/>
          <p:cNvSpPr txBox="1">
            <a:spLocks noChangeArrowheads="1"/>
          </p:cNvSpPr>
          <p:nvPr/>
        </p:nvSpPr>
        <p:spPr bwMode="auto">
          <a:xfrm>
            <a:off x="4643438" y="270827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105496" name="Text Box 22"/>
          <p:cNvSpPr txBox="1">
            <a:spLocks noChangeArrowheads="1"/>
          </p:cNvSpPr>
          <p:nvPr/>
        </p:nvSpPr>
        <p:spPr bwMode="auto">
          <a:xfrm>
            <a:off x="4643438" y="23495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105497" name="Text Box 23"/>
          <p:cNvSpPr txBox="1">
            <a:spLocks noChangeArrowheads="1"/>
          </p:cNvSpPr>
          <p:nvPr/>
        </p:nvSpPr>
        <p:spPr bwMode="auto">
          <a:xfrm>
            <a:off x="4643438" y="19891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105498" name="Text Box 24"/>
          <p:cNvSpPr txBox="1">
            <a:spLocks noChangeArrowheads="1"/>
          </p:cNvSpPr>
          <p:nvPr/>
        </p:nvSpPr>
        <p:spPr bwMode="auto">
          <a:xfrm>
            <a:off x="4643438" y="15573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4</a:t>
            </a:r>
          </a:p>
        </p:txBody>
      </p:sp>
      <p:sp>
        <p:nvSpPr>
          <p:cNvPr id="105499" name="Text Box 25"/>
          <p:cNvSpPr txBox="1">
            <a:spLocks noChangeArrowheads="1"/>
          </p:cNvSpPr>
          <p:nvPr/>
        </p:nvSpPr>
        <p:spPr bwMode="auto">
          <a:xfrm>
            <a:off x="4643438" y="119697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5</a:t>
            </a:r>
          </a:p>
        </p:txBody>
      </p:sp>
      <p:sp>
        <p:nvSpPr>
          <p:cNvPr id="105500" name="Text Box 26"/>
          <p:cNvSpPr txBox="1">
            <a:spLocks noChangeArrowheads="1"/>
          </p:cNvSpPr>
          <p:nvPr/>
        </p:nvSpPr>
        <p:spPr bwMode="auto">
          <a:xfrm>
            <a:off x="4643438" y="76517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6</a:t>
            </a:r>
          </a:p>
        </p:txBody>
      </p:sp>
      <p:sp>
        <p:nvSpPr>
          <p:cNvPr id="105501" name="Text Box 27"/>
          <p:cNvSpPr txBox="1">
            <a:spLocks noChangeArrowheads="1"/>
          </p:cNvSpPr>
          <p:nvPr/>
        </p:nvSpPr>
        <p:spPr bwMode="auto">
          <a:xfrm>
            <a:off x="4284663" y="5443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-6</a:t>
            </a:r>
          </a:p>
        </p:txBody>
      </p:sp>
      <p:sp>
        <p:nvSpPr>
          <p:cNvPr id="105502" name="Text Box 28"/>
          <p:cNvSpPr txBox="1">
            <a:spLocks noChangeArrowheads="1"/>
          </p:cNvSpPr>
          <p:nvPr/>
        </p:nvSpPr>
        <p:spPr bwMode="auto">
          <a:xfrm>
            <a:off x="4284663" y="5084763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-5</a:t>
            </a:r>
          </a:p>
        </p:txBody>
      </p:sp>
      <p:sp>
        <p:nvSpPr>
          <p:cNvPr id="105503" name="Text Box 29"/>
          <p:cNvSpPr txBox="1">
            <a:spLocks noChangeArrowheads="1"/>
          </p:cNvSpPr>
          <p:nvPr/>
        </p:nvSpPr>
        <p:spPr bwMode="auto">
          <a:xfrm>
            <a:off x="4284663" y="4652963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-4</a:t>
            </a:r>
          </a:p>
        </p:txBody>
      </p:sp>
      <p:sp>
        <p:nvSpPr>
          <p:cNvPr id="105504" name="Text Box 30"/>
          <p:cNvSpPr txBox="1">
            <a:spLocks noChangeArrowheads="1"/>
          </p:cNvSpPr>
          <p:nvPr/>
        </p:nvSpPr>
        <p:spPr bwMode="auto">
          <a:xfrm>
            <a:off x="4284663" y="4292600"/>
            <a:ext cx="374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-3</a:t>
            </a:r>
          </a:p>
        </p:txBody>
      </p:sp>
      <p:sp>
        <p:nvSpPr>
          <p:cNvPr id="105505" name="Text Box 31"/>
          <p:cNvSpPr txBox="1">
            <a:spLocks noChangeArrowheads="1"/>
          </p:cNvSpPr>
          <p:nvPr/>
        </p:nvSpPr>
        <p:spPr bwMode="auto">
          <a:xfrm>
            <a:off x="4284663" y="39322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-2</a:t>
            </a:r>
          </a:p>
        </p:txBody>
      </p:sp>
      <p:sp>
        <p:nvSpPr>
          <p:cNvPr id="105506" name="Text Box 32"/>
          <p:cNvSpPr txBox="1">
            <a:spLocks noChangeArrowheads="1"/>
          </p:cNvSpPr>
          <p:nvPr/>
        </p:nvSpPr>
        <p:spPr bwMode="auto">
          <a:xfrm>
            <a:off x="4284663" y="35004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-1</a:t>
            </a:r>
          </a:p>
        </p:txBody>
      </p:sp>
      <p:sp>
        <p:nvSpPr>
          <p:cNvPr id="105507" name="Text Box 33"/>
          <p:cNvSpPr txBox="1">
            <a:spLocks noChangeArrowheads="1"/>
          </p:cNvSpPr>
          <p:nvPr/>
        </p:nvSpPr>
        <p:spPr bwMode="auto">
          <a:xfrm>
            <a:off x="4284663" y="580548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-7</a:t>
            </a:r>
          </a:p>
        </p:txBody>
      </p:sp>
      <p:sp>
        <p:nvSpPr>
          <p:cNvPr id="105508" name="Text Box 34"/>
          <p:cNvSpPr txBox="1">
            <a:spLocks noChangeArrowheads="1"/>
          </p:cNvSpPr>
          <p:nvPr/>
        </p:nvSpPr>
        <p:spPr bwMode="auto">
          <a:xfrm>
            <a:off x="4356100" y="29972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6699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105509" name="AutoShape 35"/>
          <p:cNvSpPr>
            <a:spLocks noChangeArrowheads="1"/>
          </p:cNvSpPr>
          <p:nvPr/>
        </p:nvSpPr>
        <p:spPr bwMode="auto">
          <a:xfrm flipV="1">
            <a:off x="4572000" y="3213100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006699"/>
              </a:solidFill>
              <a:latin typeface="Verdana" pitchFamily="34" charset="0"/>
            </a:endParaRPr>
          </a:p>
        </p:txBody>
      </p:sp>
      <p:sp>
        <p:nvSpPr>
          <p:cNvPr id="105510" name="Text Box 36"/>
          <p:cNvSpPr txBox="1">
            <a:spLocks noChangeArrowheads="1"/>
          </p:cNvSpPr>
          <p:nvPr/>
        </p:nvSpPr>
        <p:spPr bwMode="auto">
          <a:xfrm>
            <a:off x="8316913" y="3357563"/>
            <a:ext cx="336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i="1">
                <a:solidFill>
                  <a:srgbClr val="006699"/>
                </a:solidFill>
                <a:latin typeface="Times New Roman" pitchFamily="18" charset="0"/>
              </a:rPr>
              <a:t>Х</a:t>
            </a:r>
          </a:p>
        </p:txBody>
      </p:sp>
      <p:sp>
        <p:nvSpPr>
          <p:cNvPr id="105511" name="Text Box 37"/>
          <p:cNvSpPr txBox="1">
            <a:spLocks noChangeArrowheads="1"/>
          </p:cNvSpPr>
          <p:nvPr/>
        </p:nvSpPr>
        <p:spPr bwMode="auto">
          <a:xfrm>
            <a:off x="4284663" y="404813"/>
            <a:ext cx="323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i="1">
                <a:solidFill>
                  <a:srgbClr val="006699"/>
                </a:solidFill>
                <a:latin typeface="Times New Roman" pitchFamily="18" charset="0"/>
              </a:rPr>
              <a:t>Y</a:t>
            </a:r>
            <a:endParaRPr lang="ru-RU" b="1" i="1">
              <a:solidFill>
                <a:srgbClr val="006699"/>
              </a:solidFill>
              <a:latin typeface="Times New Roman" pitchFamily="18" charset="0"/>
            </a:endParaRPr>
          </a:p>
        </p:txBody>
      </p:sp>
      <p:sp>
        <p:nvSpPr>
          <p:cNvPr id="105512" name="Text Box 38"/>
          <p:cNvSpPr txBox="1">
            <a:spLocks noChangeArrowheads="1"/>
          </p:cNvSpPr>
          <p:nvPr/>
        </p:nvSpPr>
        <p:spPr bwMode="auto">
          <a:xfrm>
            <a:off x="7956550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6699"/>
                </a:solidFill>
                <a:latin typeface="Times New Roman" pitchFamily="18" charset="0"/>
              </a:rPr>
              <a:t>9</a:t>
            </a:r>
            <a:endParaRPr lang="ru-RU" b="1">
              <a:solidFill>
                <a:srgbClr val="006699"/>
              </a:solidFill>
              <a:latin typeface="Times New Roman" pitchFamily="18" charset="0"/>
            </a:endParaRPr>
          </a:p>
        </p:txBody>
      </p:sp>
      <p:sp>
        <p:nvSpPr>
          <p:cNvPr id="105513" name="Text Box 39"/>
          <p:cNvSpPr txBox="1">
            <a:spLocks noChangeArrowheads="1"/>
          </p:cNvSpPr>
          <p:nvPr/>
        </p:nvSpPr>
        <p:spPr bwMode="auto">
          <a:xfrm>
            <a:off x="4643438" y="404813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6699"/>
                </a:solidFill>
                <a:latin typeface="Times New Roman" pitchFamily="18" charset="0"/>
              </a:rPr>
              <a:t>7</a:t>
            </a:r>
            <a:endParaRPr lang="ru-RU" b="1">
              <a:solidFill>
                <a:srgbClr val="006699"/>
              </a:solidFill>
              <a:latin typeface="Times New Roman" pitchFamily="18" charset="0"/>
            </a:endParaRPr>
          </a:p>
        </p:txBody>
      </p:sp>
      <p:sp>
        <p:nvSpPr>
          <p:cNvPr id="21544" name="Text Box 40"/>
          <p:cNvSpPr txBox="1">
            <a:spLocks noChangeArrowheads="1"/>
          </p:cNvSpPr>
          <p:nvPr/>
        </p:nvSpPr>
        <p:spPr bwMode="auto">
          <a:xfrm>
            <a:off x="1116013" y="549275"/>
            <a:ext cx="1233487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800" b="1">
                <a:solidFill>
                  <a:srgbClr val="006699"/>
                </a:solidFill>
                <a:latin typeface="Times New Roman" pitchFamily="18" charset="0"/>
              </a:rPr>
              <a:t>К </a:t>
            </a:r>
            <a:r>
              <a:rPr lang="ru-RU" sz="2800">
                <a:solidFill>
                  <a:srgbClr val="006699"/>
                </a:solidFill>
                <a:latin typeface="Times New Roman" pitchFamily="18" charset="0"/>
              </a:rPr>
              <a:t>(5;4)</a:t>
            </a:r>
          </a:p>
        </p:txBody>
      </p:sp>
      <p:sp>
        <p:nvSpPr>
          <p:cNvPr id="21547" name="AutoShape 43"/>
          <p:cNvSpPr>
            <a:spLocks noChangeArrowheads="1"/>
          </p:cNvSpPr>
          <p:nvPr/>
        </p:nvSpPr>
        <p:spPr bwMode="auto">
          <a:xfrm flipV="1">
            <a:off x="6510338" y="1668463"/>
            <a:ext cx="142875" cy="142875"/>
          </a:xfrm>
          <a:prstGeom prst="flowChartConnector">
            <a:avLst/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6699"/>
              </a:solidFill>
              <a:latin typeface="Verdana" pitchFamily="34" charset="0"/>
            </a:endParaRPr>
          </a:p>
        </p:txBody>
      </p:sp>
      <p:pic>
        <p:nvPicPr>
          <p:cNvPr id="56" name="Рисунок 55" descr="Угольник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463" y="1036638"/>
            <a:ext cx="14859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Рисунок 56" descr="Угольник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363" y="1789113"/>
            <a:ext cx="22479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21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1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1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59 -0.0294 L 0.56892 0.0483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17" y="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1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58" grpId="0" animBg="1"/>
      <p:bldP spid="21554" grpId="0" animBg="1"/>
      <p:bldP spid="21544" grpId="0"/>
      <p:bldP spid="21544" grpId="1"/>
      <p:bldP spid="21547" grpId="0" animBg="1"/>
      <p:bldP spid="2154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9"/>
          <p:cNvSpPr>
            <a:spLocks noGrp="1" noChangeArrowheads="1"/>
          </p:cNvSpPr>
          <p:nvPr>
            <p:ph type="title"/>
          </p:nvPr>
        </p:nvSpPr>
        <p:spPr>
          <a:xfrm>
            <a:off x="1447800" y="798513"/>
            <a:ext cx="7010400" cy="5754687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dirty="0" smtClean="0">
                <a:solidFill>
                  <a:srgbClr val="FF0066"/>
                </a:solidFill>
              </a:rPr>
              <a:t/>
            </a:r>
            <a:br>
              <a:rPr lang="ru-RU" sz="6600" dirty="0" smtClean="0">
                <a:solidFill>
                  <a:srgbClr val="FF0066"/>
                </a:solidFill>
              </a:rPr>
            </a:br>
            <a:r>
              <a:rPr lang="ru-RU" sz="6600" dirty="0" smtClean="0">
                <a:solidFill>
                  <a:srgbClr val="FF0066"/>
                </a:solidFill>
              </a:rPr>
              <a:t>-Что такое координатная прямая ?</a:t>
            </a:r>
            <a:br>
              <a:rPr lang="ru-RU" sz="6600" dirty="0" smtClean="0">
                <a:solidFill>
                  <a:srgbClr val="FF0066"/>
                </a:solidFill>
              </a:rPr>
            </a:br>
            <a:r>
              <a:rPr lang="ru-RU" sz="6600" dirty="0" smtClean="0">
                <a:solidFill>
                  <a:srgbClr val="FF0066"/>
                </a:solidFill>
              </a:rPr>
              <a:t/>
            </a:r>
            <a:br>
              <a:rPr lang="ru-RU" sz="6600" dirty="0" smtClean="0">
                <a:solidFill>
                  <a:srgbClr val="FF0066"/>
                </a:solidFill>
              </a:rPr>
            </a:br>
            <a:endParaRPr lang="ru-RU" sz="6600" dirty="0" smtClean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2" r="19385"/>
          <a:stretch>
            <a:fillRect/>
          </a:stretch>
        </p:blipFill>
        <p:spPr bwMode="auto">
          <a:xfrm>
            <a:off x="900113" y="211138"/>
            <a:ext cx="7993062" cy="62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Line 3"/>
          <p:cNvSpPr>
            <a:spLocks noChangeShapeType="1"/>
          </p:cNvSpPr>
          <p:nvPr/>
        </p:nvSpPr>
        <p:spPr bwMode="auto">
          <a:xfrm>
            <a:off x="1116013" y="3284538"/>
            <a:ext cx="741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 flipV="1">
            <a:off x="4643438" y="404813"/>
            <a:ext cx="0" cy="58324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859338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1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219700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2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5651500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3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011863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4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443663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5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6804025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6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7164388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7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7596188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8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1331913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-8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1692275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-7</a:t>
            </a: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2124075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-6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2484438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-5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2916238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-4</a:t>
            </a: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3276600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-3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3636963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-2</a:t>
            </a: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4068763" y="3284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-1</a:t>
            </a:r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4643438" y="270827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1</a:t>
            </a:r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4643438" y="23495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2</a:t>
            </a: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4643438" y="19891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3</a:t>
            </a: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4643438" y="15573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4</a:t>
            </a: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4643438" y="119697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5</a:t>
            </a:r>
          </a:p>
        </p:txBody>
      </p:sp>
      <p:sp>
        <p:nvSpPr>
          <p:cNvPr id="19482" name="Text Box 26"/>
          <p:cNvSpPr txBox="1">
            <a:spLocks noChangeArrowheads="1"/>
          </p:cNvSpPr>
          <p:nvPr/>
        </p:nvSpPr>
        <p:spPr bwMode="auto">
          <a:xfrm>
            <a:off x="4643438" y="76517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6</a:t>
            </a:r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4284663" y="54435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-6</a:t>
            </a:r>
          </a:p>
        </p:txBody>
      </p:sp>
      <p:sp>
        <p:nvSpPr>
          <p:cNvPr id="19484" name="Text Box 28"/>
          <p:cNvSpPr txBox="1">
            <a:spLocks noChangeArrowheads="1"/>
          </p:cNvSpPr>
          <p:nvPr/>
        </p:nvSpPr>
        <p:spPr bwMode="auto">
          <a:xfrm>
            <a:off x="4284663" y="5084763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-5</a:t>
            </a:r>
          </a:p>
        </p:txBody>
      </p:sp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4284663" y="4652963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-4</a:t>
            </a:r>
          </a:p>
        </p:txBody>
      </p:sp>
      <p:sp>
        <p:nvSpPr>
          <p:cNvPr id="19486" name="Text Box 30"/>
          <p:cNvSpPr txBox="1">
            <a:spLocks noChangeArrowheads="1"/>
          </p:cNvSpPr>
          <p:nvPr/>
        </p:nvSpPr>
        <p:spPr bwMode="auto">
          <a:xfrm>
            <a:off x="4284663" y="4292600"/>
            <a:ext cx="374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-3</a:t>
            </a:r>
          </a:p>
        </p:txBody>
      </p:sp>
      <p:sp>
        <p:nvSpPr>
          <p:cNvPr id="19487" name="Text Box 31"/>
          <p:cNvSpPr txBox="1">
            <a:spLocks noChangeArrowheads="1"/>
          </p:cNvSpPr>
          <p:nvPr/>
        </p:nvSpPr>
        <p:spPr bwMode="auto">
          <a:xfrm>
            <a:off x="4284663" y="39322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-2</a:t>
            </a:r>
          </a:p>
        </p:txBody>
      </p:sp>
      <p:sp>
        <p:nvSpPr>
          <p:cNvPr id="19488" name="Text Box 32"/>
          <p:cNvSpPr txBox="1">
            <a:spLocks noChangeArrowheads="1"/>
          </p:cNvSpPr>
          <p:nvPr/>
        </p:nvSpPr>
        <p:spPr bwMode="auto">
          <a:xfrm>
            <a:off x="4284663" y="350043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-1</a:t>
            </a:r>
          </a:p>
        </p:txBody>
      </p:sp>
      <p:sp>
        <p:nvSpPr>
          <p:cNvPr id="19489" name="Text Box 33"/>
          <p:cNvSpPr txBox="1">
            <a:spLocks noChangeArrowheads="1"/>
          </p:cNvSpPr>
          <p:nvPr/>
        </p:nvSpPr>
        <p:spPr bwMode="auto">
          <a:xfrm>
            <a:off x="4284663" y="5805488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-7</a:t>
            </a:r>
          </a:p>
        </p:txBody>
      </p:sp>
      <p:sp>
        <p:nvSpPr>
          <p:cNvPr id="19490" name="Text Box 34"/>
          <p:cNvSpPr txBox="1">
            <a:spLocks noChangeArrowheads="1"/>
          </p:cNvSpPr>
          <p:nvPr/>
        </p:nvSpPr>
        <p:spPr bwMode="auto">
          <a:xfrm>
            <a:off x="4356100" y="29972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0</a:t>
            </a:r>
          </a:p>
        </p:txBody>
      </p:sp>
      <p:sp>
        <p:nvSpPr>
          <p:cNvPr id="19491" name="AutoShape 35"/>
          <p:cNvSpPr>
            <a:spLocks noChangeArrowheads="1"/>
          </p:cNvSpPr>
          <p:nvPr/>
        </p:nvSpPr>
        <p:spPr bwMode="auto">
          <a:xfrm flipV="1">
            <a:off x="4572000" y="3213100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19492" name="Text Box 36"/>
          <p:cNvSpPr txBox="1">
            <a:spLocks noChangeArrowheads="1"/>
          </p:cNvSpPr>
          <p:nvPr/>
        </p:nvSpPr>
        <p:spPr bwMode="auto">
          <a:xfrm>
            <a:off x="8316913" y="3357563"/>
            <a:ext cx="336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b="1" i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Х</a:t>
            </a:r>
          </a:p>
        </p:txBody>
      </p:sp>
      <p:sp>
        <p:nvSpPr>
          <p:cNvPr id="19493" name="Text Box 37"/>
          <p:cNvSpPr txBox="1">
            <a:spLocks noChangeArrowheads="1"/>
          </p:cNvSpPr>
          <p:nvPr/>
        </p:nvSpPr>
        <p:spPr bwMode="auto">
          <a:xfrm>
            <a:off x="4284663" y="404813"/>
            <a:ext cx="323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b="1" i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Y</a:t>
            </a:r>
            <a:endParaRPr lang="ru-RU" b="1" i="1" smtClean="0">
              <a:solidFill>
                <a:srgbClr val="0066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9494" name="Text Box 38"/>
          <p:cNvSpPr txBox="1">
            <a:spLocks noChangeArrowheads="1"/>
          </p:cNvSpPr>
          <p:nvPr/>
        </p:nvSpPr>
        <p:spPr bwMode="auto">
          <a:xfrm>
            <a:off x="7956550" y="32845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9</a:t>
            </a:r>
            <a:endParaRPr lang="ru-RU" b="1" smtClean="0">
              <a:solidFill>
                <a:srgbClr val="0066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9495" name="Text Box 39"/>
          <p:cNvSpPr txBox="1">
            <a:spLocks noChangeArrowheads="1"/>
          </p:cNvSpPr>
          <p:nvPr/>
        </p:nvSpPr>
        <p:spPr bwMode="auto">
          <a:xfrm>
            <a:off x="4643438" y="404813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7</a:t>
            </a:r>
            <a:endParaRPr lang="ru-RU" b="1" smtClean="0">
              <a:solidFill>
                <a:srgbClr val="0066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1544" name="Text Box 40"/>
          <p:cNvSpPr txBox="1">
            <a:spLocks noChangeArrowheads="1"/>
          </p:cNvSpPr>
          <p:nvPr/>
        </p:nvSpPr>
        <p:spPr bwMode="auto">
          <a:xfrm>
            <a:off x="1116013" y="549275"/>
            <a:ext cx="1222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sz="2800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К </a:t>
            </a:r>
            <a:r>
              <a:rPr lang="ru-RU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(4;3)</a:t>
            </a:r>
          </a:p>
        </p:txBody>
      </p:sp>
      <p:sp>
        <p:nvSpPr>
          <p:cNvPr id="21545" name="Line 41"/>
          <p:cNvSpPr>
            <a:spLocks noChangeShapeType="1"/>
          </p:cNvSpPr>
          <p:nvPr/>
        </p:nvSpPr>
        <p:spPr bwMode="auto">
          <a:xfrm>
            <a:off x="4716463" y="3284538"/>
            <a:ext cx="1439862" cy="0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1546" name="Line 42"/>
          <p:cNvSpPr>
            <a:spLocks noChangeShapeType="1"/>
          </p:cNvSpPr>
          <p:nvPr/>
        </p:nvSpPr>
        <p:spPr bwMode="auto">
          <a:xfrm flipV="1">
            <a:off x="6156325" y="2133600"/>
            <a:ext cx="0" cy="1150938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1547" name="AutoShape 43"/>
          <p:cNvSpPr>
            <a:spLocks noChangeArrowheads="1"/>
          </p:cNvSpPr>
          <p:nvPr/>
        </p:nvSpPr>
        <p:spPr bwMode="auto">
          <a:xfrm flipV="1">
            <a:off x="6084888" y="2060575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1548" name="Text Box 44"/>
          <p:cNvSpPr txBox="1">
            <a:spLocks noChangeArrowheads="1"/>
          </p:cNvSpPr>
          <p:nvPr/>
        </p:nvSpPr>
        <p:spPr bwMode="auto">
          <a:xfrm>
            <a:off x="1042988" y="549275"/>
            <a:ext cx="14192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sz="2800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М </a:t>
            </a:r>
            <a:r>
              <a:rPr lang="ru-RU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(-6;4)</a:t>
            </a:r>
          </a:p>
        </p:txBody>
      </p:sp>
      <p:sp>
        <p:nvSpPr>
          <p:cNvPr id="21549" name="Line 45"/>
          <p:cNvSpPr>
            <a:spLocks noChangeShapeType="1"/>
          </p:cNvSpPr>
          <p:nvPr/>
        </p:nvSpPr>
        <p:spPr bwMode="auto">
          <a:xfrm>
            <a:off x="2268538" y="3284538"/>
            <a:ext cx="2303462" cy="0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 type="triangle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1550" name="Line 46"/>
          <p:cNvSpPr>
            <a:spLocks noChangeShapeType="1"/>
          </p:cNvSpPr>
          <p:nvPr/>
        </p:nvSpPr>
        <p:spPr bwMode="auto">
          <a:xfrm flipV="1">
            <a:off x="2268538" y="1773238"/>
            <a:ext cx="0" cy="15113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1551" name="AutoShape 47"/>
          <p:cNvSpPr>
            <a:spLocks noChangeArrowheads="1"/>
          </p:cNvSpPr>
          <p:nvPr/>
        </p:nvSpPr>
        <p:spPr bwMode="auto">
          <a:xfrm flipV="1">
            <a:off x="2195513" y="1700213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1552" name="Text Box 48"/>
          <p:cNvSpPr txBox="1">
            <a:spLocks noChangeArrowheads="1"/>
          </p:cNvSpPr>
          <p:nvPr/>
        </p:nvSpPr>
        <p:spPr bwMode="auto">
          <a:xfrm>
            <a:off x="1042988" y="549275"/>
            <a:ext cx="13414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sz="2800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N</a:t>
            </a:r>
            <a:r>
              <a:rPr lang="ru-RU" sz="2800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 </a:t>
            </a:r>
            <a:r>
              <a:rPr lang="ru-RU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(</a:t>
            </a:r>
            <a:r>
              <a:rPr lang="en-US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7</a:t>
            </a:r>
            <a:r>
              <a:rPr lang="ru-RU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;</a:t>
            </a:r>
            <a:r>
              <a:rPr lang="en-US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-7</a:t>
            </a:r>
            <a:r>
              <a:rPr lang="ru-RU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)</a:t>
            </a:r>
          </a:p>
        </p:txBody>
      </p:sp>
      <p:sp>
        <p:nvSpPr>
          <p:cNvPr id="21553" name="Line 49"/>
          <p:cNvSpPr>
            <a:spLocks noChangeShapeType="1"/>
          </p:cNvSpPr>
          <p:nvPr/>
        </p:nvSpPr>
        <p:spPr bwMode="auto">
          <a:xfrm flipV="1">
            <a:off x="7380288" y="3284538"/>
            <a:ext cx="0" cy="2736850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 type="triangle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1554" name="Line 50"/>
          <p:cNvSpPr>
            <a:spLocks noChangeShapeType="1"/>
          </p:cNvSpPr>
          <p:nvPr/>
        </p:nvSpPr>
        <p:spPr bwMode="auto">
          <a:xfrm>
            <a:off x="4714875" y="3286125"/>
            <a:ext cx="2663825" cy="0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1555" name="AutoShape 51"/>
          <p:cNvSpPr>
            <a:spLocks noChangeArrowheads="1"/>
          </p:cNvSpPr>
          <p:nvPr/>
        </p:nvSpPr>
        <p:spPr bwMode="auto">
          <a:xfrm flipV="1">
            <a:off x="7308850" y="5949950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1556" name="Text Box 52"/>
          <p:cNvSpPr txBox="1">
            <a:spLocks noChangeArrowheads="1"/>
          </p:cNvSpPr>
          <p:nvPr/>
        </p:nvSpPr>
        <p:spPr bwMode="auto">
          <a:xfrm>
            <a:off x="1116013" y="549275"/>
            <a:ext cx="1439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US" sz="2800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L</a:t>
            </a:r>
            <a:r>
              <a:rPr lang="ru-RU" sz="2800" b="1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 </a:t>
            </a:r>
            <a:r>
              <a:rPr lang="ru-RU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(</a:t>
            </a:r>
            <a:r>
              <a:rPr lang="en-US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-3</a:t>
            </a:r>
            <a:r>
              <a:rPr lang="ru-RU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;</a:t>
            </a:r>
            <a:r>
              <a:rPr lang="en-US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-5</a:t>
            </a:r>
            <a:r>
              <a:rPr lang="ru-RU" sz="2800" smtClean="0">
                <a:solidFill>
                  <a:srgbClr val="006699"/>
                </a:solidFill>
                <a:latin typeface="Times New Roman" pitchFamily="18" charset="0"/>
                <a:cs typeface="+mn-cs"/>
              </a:rPr>
              <a:t>)</a:t>
            </a:r>
          </a:p>
        </p:txBody>
      </p:sp>
      <p:sp>
        <p:nvSpPr>
          <p:cNvPr id="21557" name="Line 53"/>
          <p:cNvSpPr>
            <a:spLocks noChangeShapeType="1"/>
          </p:cNvSpPr>
          <p:nvPr/>
        </p:nvSpPr>
        <p:spPr bwMode="auto">
          <a:xfrm>
            <a:off x="3492500" y="3284538"/>
            <a:ext cx="1079500" cy="0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 type="triangle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1558" name="Line 54"/>
          <p:cNvSpPr>
            <a:spLocks noChangeShapeType="1"/>
          </p:cNvSpPr>
          <p:nvPr/>
        </p:nvSpPr>
        <p:spPr bwMode="auto">
          <a:xfrm flipV="1">
            <a:off x="3492500" y="3284538"/>
            <a:ext cx="0" cy="1944687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 type="triangle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1559" name="AutoShape 55"/>
          <p:cNvSpPr>
            <a:spLocks noChangeArrowheads="1"/>
          </p:cNvSpPr>
          <p:nvPr/>
        </p:nvSpPr>
        <p:spPr bwMode="auto">
          <a:xfrm flipV="1">
            <a:off x="3419475" y="5157788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6699"/>
              </a:solidFill>
              <a:latin typeface="Verdana" pitchFamily="34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1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21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1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92137E-6 L 0.5316 0.1510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80" y="75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21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21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215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1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1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92137E-6 L 0.10364 0.09851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4" y="4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21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215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215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1000"/>
                                        <p:tgtEl>
                                          <p:spTgt spid="21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21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92137E-6 L 0.70642 0.74907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215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313" y="374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1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1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1000"/>
                                        <p:tgtEl>
                                          <p:spTgt spid="21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215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9" dur="500"/>
                                        <p:tgtEl>
                                          <p:spTgt spid="21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1000"/>
                                        <p:tgtEl>
                                          <p:spTgt spid="21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21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92137E-6 L 0.22049 0.68593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21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24" y="342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44" grpId="0"/>
      <p:bldP spid="21544" grpId="1"/>
      <p:bldP spid="21547" grpId="0" animBg="1"/>
      <p:bldP spid="21548" grpId="0"/>
      <p:bldP spid="21548" grpId="1"/>
      <p:bldP spid="21551" grpId="0" animBg="1"/>
      <p:bldP spid="21552" grpId="0"/>
      <p:bldP spid="21552" grpId="1"/>
      <p:bldP spid="21555" grpId="0" animBg="1"/>
      <p:bldP spid="21556" grpId="0"/>
      <p:bldP spid="21556" grpId="1"/>
      <p:bldP spid="2155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Oval 2"/>
          <p:cNvSpPr>
            <a:spLocks noChangeArrowheads="1"/>
          </p:cNvSpPr>
          <p:nvPr/>
        </p:nvSpPr>
        <p:spPr bwMode="auto">
          <a:xfrm>
            <a:off x="7261225" y="3251200"/>
            <a:ext cx="334963" cy="350838"/>
          </a:xfrm>
          <a:prstGeom prst="ellipse">
            <a:avLst/>
          </a:prstGeom>
          <a:solidFill>
            <a:srgbClr val="3333CC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7523" name="Text Box 3"/>
          <p:cNvSpPr txBox="1">
            <a:spLocks noChangeArrowheads="1"/>
          </p:cNvSpPr>
          <p:nvPr/>
        </p:nvSpPr>
        <p:spPr bwMode="auto">
          <a:xfrm>
            <a:off x="3895725" y="-134938"/>
            <a:ext cx="542925" cy="1006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6000" b="1">
                <a:latin typeface="Times New Roman" pitchFamily="18" charset="0"/>
              </a:rPr>
              <a:t>y</a:t>
            </a:r>
            <a:endParaRPr lang="ru-RU" sz="6000" b="1">
              <a:latin typeface="Times New Roman" pitchFamily="18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296863" y="3429000"/>
            <a:ext cx="8470900" cy="158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25" name="Line 5"/>
          <p:cNvSpPr>
            <a:spLocks noChangeShapeType="1"/>
          </p:cNvSpPr>
          <p:nvPr/>
        </p:nvSpPr>
        <p:spPr bwMode="auto">
          <a:xfrm flipH="1" flipV="1">
            <a:off x="4572000" y="368300"/>
            <a:ext cx="15875" cy="6489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8334375" y="2481263"/>
            <a:ext cx="8096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6000" b="1">
                <a:latin typeface="Times New Roman" pitchFamily="18" charset="0"/>
              </a:rPr>
              <a:t>x</a:t>
            </a:r>
            <a:endParaRPr lang="ru-RU" sz="6000" b="1">
              <a:latin typeface="Times New Roman" pitchFamily="18" charset="0"/>
            </a:endParaRPr>
          </a:p>
        </p:txBody>
      </p:sp>
      <p:sp>
        <p:nvSpPr>
          <p:cNvPr id="107527" name="Line 7"/>
          <p:cNvSpPr>
            <a:spLocks noChangeShapeType="1"/>
          </p:cNvSpPr>
          <p:nvPr/>
        </p:nvSpPr>
        <p:spPr bwMode="auto">
          <a:xfrm>
            <a:off x="5157788" y="3429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28" name="Line 8"/>
          <p:cNvSpPr>
            <a:spLocks noChangeShapeType="1"/>
          </p:cNvSpPr>
          <p:nvPr/>
        </p:nvSpPr>
        <p:spPr bwMode="auto">
          <a:xfrm>
            <a:off x="4945063" y="3279775"/>
            <a:ext cx="0" cy="17938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29" name="Line 9"/>
          <p:cNvSpPr>
            <a:spLocks noChangeShapeType="1"/>
          </p:cNvSpPr>
          <p:nvPr/>
        </p:nvSpPr>
        <p:spPr bwMode="auto">
          <a:xfrm>
            <a:off x="244475" y="2697163"/>
            <a:ext cx="8686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30" name="Line 10"/>
          <p:cNvSpPr>
            <a:spLocks noChangeShapeType="1"/>
          </p:cNvSpPr>
          <p:nvPr/>
        </p:nvSpPr>
        <p:spPr bwMode="auto">
          <a:xfrm>
            <a:off x="196850" y="1981200"/>
            <a:ext cx="86407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31" name="Line 11"/>
          <p:cNvSpPr>
            <a:spLocks noChangeShapeType="1"/>
          </p:cNvSpPr>
          <p:nvPr/>
        </p:nvSpPr>
        <p:spPr bwMode="auto">
          <a:xfrm>
            <a:off x="228600" y="1249363"/>
            <a:ext cx="87026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32" name="Line 12"/>
          <p:cNvSpPr>
            <a:spLocks noChangeShapeType="1"/>
          </p:cNvSpPr>
          <p:nvPr/>
        </p:nvSpPr>
        <p:spPr bwMode="auto">
          <a:xfrm>
            <a:off x="244475" y="533400"/>
            <a:ext cx="86709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33" name="Line 13"/>
          <p:cNvSpPr>
            <a:spLocks noChangeShapeType="1"/>
          </p:cNvSpPr>
          <p:nvPr/>
        </p:nvSpPr>
        <p:spPr bwMode="auto">
          <a:xfrm>
            <a:off x="228600" y="4130675"/>
            <a:ext cx="86407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34" name="Line 14"/>
          <p:cNvSpPr>
            <a:spLocks noChangeShapeType="1"/>
          </p:cNvSpPr>
          <p:nvPr/>
        </p:nvSpPr>
        <p:spPr bwMode="auto">
          <a:xfrm>
            <a:off x="0" y="4860925"/>
            <a:ext cx="88995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35" name="Line 15"/>
          <p:cNvSpPr>
            <a:spLocks noChangeShapeType="1"/>
          </p:cNvSpPr>
          <p:nvPr/>
        </p:nvSpPr>
        <p:spPr bwMode="auto">
          <a:xfrm>
            <a:off x="228600" y="5578475"/>
            <a:ext cx="8626475" cy="1428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36" name="Line 16"/>
          <p:cNvSpPr>
            <a:spLocks noChangeShapeType="1"/>
          </p:cNvSpPr>
          <p:nvPr/>
        </p:nvSpPr>
        <p:spPr bwMode="auto">
          <a:xfrm>
            <a:off x="228600" y="6294438"/>
            <a:ext cx="8518525" cy="142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37" name="Line 17"/>
          <p:cNvSpPr>
            <a:spLocks noChangeShapeType="1"/>
          </p:cNvSpPr>
          <p:nvPr/>
        </p:nvSpPr>
        <p:spPr bwMode="auto">
          <a:xfrm>
            <a:off x="5273675" y="198438"/>
            <a:ext cx="0" cy="64611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38" name="Line 18"/>
          <p:cNvSpPr>
            <a:spLocks noChangeShapeType="1"/>
          </p:cNvSpPr>
          <p:nvPr/>
        </p:nvSpPr>
        <p:spPr bwMode="auto">
          <a:xfrm>
            <a:off x="5989638" y="212725"/>
            <a:ext cx="0" cy="6400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39" name="Line 19"/>
          <p:cNvSpPr>
            <a:spLocks noChangeShapeType="1"/>
          </p:cNvSpPr>
          <p:nvPr/>
        </p:nvSpPr>
        <p:spPr bwMode="auto">
          <a:xfrm>
            <a:off x="6705600" y="198438"/>
            <a:ext cx="30163" cy="64309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40" name="Line 20"/>
          <p:cNvSpPr>
            <a:spLocks noChangeShapeType="1"/>
          </p:cNvSpPr>
          <p:nvPr/>
        </p:nvSpPr>
        <p:spPr bwMode="auto">
          <a:xfrm>
            <a:off x="7437438" y="212725"/>
            <a:ext cx="0" cy="64468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41" name="Line 21"/>
          <p:cNvSpPr>
            <a:spLocks noChangeShapeType="1"/>
          </p:cNvSpPr>
          <p:nvPr/>
        </p:nvSpPr>
        <p:spPr bwMode="auto">
          <a:xfrm>
            <a:off x="8137525" y="212725"/>
            <a:ext cx="15875" cy="643255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42" name="Line 22"/>
          <p:cNvSpPr>
            <a:spLocks noChangeShapeType="1"/>
          </p:cNvSpPr>
          <p:nvPr/>
        </p:nvSpPr>
        <p:spPr bwMode="auto">
          <a:xfrm>
            <a:off x="8793163" y="212725"/>
            <a:ext cx="30162" cy="643255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43" name="Line 23"/>
          <p:cNvSpPr>
            <a:spLocks noChangeShapeType="1"/>
          </p:cNvSpPr>
          <p:nvPr/>
        </p:nvSpPr>
        <p:spPr bwMode="auto">
          <a:xfrm>
            <a:off x="3840163" y="0"/>
            <a:ext cx="0" cy="66452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44" name="Line 24"/>
          <p:cNvSpPr>
            <a:spLocks noChangeShapeType="1"/>
          </p:cNvSpPr>
          <p:nvPr/>
        </p:nvSpPr>
        <p:spPr bwMode="auto">
          <a:xfrm>
            <a:off x="3108325" y="182563"/>
            <a:ext cx="15875" cy="644683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45" name="Line 25"/>
          <p:cNvSpPr>
            <a:spLocks noChangeShapeType="1"/>
          </p:cNvSpPr>
          <p:nvPr/>
        </p:nvSpPr>
        <p:spPr bwMode="auto">
          <a:xfrm>
            <a:off x="2392363" y="0"/>
            <a:ext cx="0" cy="6675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46" name="Line 26"/>
          <p:cNvSpPr>
            <a:spLocks noChangeShapeType="1"/>
          </p:cNvSpPr>
          <p:nvPr/>
        </p:nvSpPr>
        <p:spPr bwMode="auto">
          <a:xfrm flipH="1">
            <a:off x="1646238" y="182563"/>
            <a:ext cx="14287" cy="64309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47" name="Line 27"/>
          <p:cNvSpPr>
            <a:spLocks noChangeShapeType="1"/>
          </p:cNvSpPr>
          <p:nvPr/>
        </p:nvSpPr>
        <p:spPr bwMode="auto">
          <a:xfrm>
            <a:off x="944563" y="0"/>
            <a:ext cx="15875" cy="66452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48" name="Line 28"/>
          <p:cNvSpPr>
            <a:spLocks noChangeShapeType="1"/>
          </p:cNvSpPr>
          <p:nvPr/>
        </p:nvSpPr>
        <p:spPr bwMode="auto">
          <a:xfrm>
            <a:off x="242888" y="0"/>
            <a:ext cx="1587" cy="665956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49" name="Text Box 29"/>
          <p:cNvSpPr txBox="1">
            <a:spLocks noChangeArrowheads="1"/>
          </p:cNvSpPr>
          <p:nvPr/>
        </p:nvSpPr>
        <p:spPr bwMode="auto">
          <a:xfrm>
            <a:off x="-257175" y="3355975"/>
            <a:ext cx="96139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5400" b="1">
                <a:latin typeface="Times New Roman" pitchFamily="18" charset="0"/>
              </a:rPr>
              <a:t>    -5</a:t>
            </a:r>
            <a:r>
              <a:rPr lang="ru-RU" sz="3200" b="1">
                <a:latin typeface="Times New Roman" pitchFamily="18" charset="0"/>
              </a:rPr>
              <a:t>  </a:t>
            </a:r>
            <a:r>
              <a:rPr lang="ru-RU" sz="5400" b="1">
                <a:latin typeface="Times New Roman" pitchFamily="18" charset="0"/>
              </a:rPr>
              <a:t>-4 -3 -2 -1      1  2  3  4  5  6</a:t>
            </a:r>
            <a:r>
              <a:rPr lang="ru-RU" sz="3200">
                <a:latin typeface="Times New Roman" pitchFamily="18" charset="0"/>
              </a:rPr>
              <a:t>   </a:t>
            </a:r>
          </a:p>
        </p:txBody>
      </p:sp>
      <p:sp>
        <p:nvSpPr>
          <p:cNvPr id="107550" name="Text Box 30"/>
          <p:cNvSpPr txBox="1">
            <a:spLocks noChangeArrowheads="1"/>
          </p:cNvSpPr>
          <p:nvPr/>
        </p:nvSpPr>
        <p:spPr bwMode="auto">
          <a:xfrm>
            <a:off x="4560888" y="0"/>
            <a:ext cx="696912" cy="923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800" b="1">
                <a:latin typeface="Times New Roman" pitchFamily="18" charset="0"/>
              </a:rPr>
              <a:t>4</a:t>
            </a:r>
          </a:p>
          <a:p>
            <a:pPr eaLnBrk="1" hangingPunct="1"/>
            <a:r>
              <a:rPr lang="ru-RU" sz="4800" b="1">
                <a:latin typeface="Times New Roman" pitchFamily="18" charset="0"/>
              </a:rPr>
              <a:t>3</a:t>
            </a:r>
          </a:p>
          <a:p>
            <a:pPr eaLnBrk="1" hangingPunct="1"/>
            <a:r>
              <a:rPr lang="ru-RU" sz="4800" b="1">
                <a:latin typeface="Times New Roman" pitchFamily="18" charset="0"/>
              </a:rPr>
              <a:t>2</a:t>
            </a:r>
          </a:p>
          <a:p>
            <a:pPr eaLnBrk="1" hangingPunct="1"/>
            <a:r>
              <a:rPr lang="ru-RU" sz="4800" b="1">
                <a:latin typeface="Times New Roman" pitchFamily="18" charset="0"/>
              </a:rPr>
              <a:t>1</a:t>
            </a:r>
          </a:p>
          <a:p>
            <a:pPr eaLnBrk="1" hangingPunct="1"/>
            <a:endParaRPr lang="ru-RU" sz="5400" b="1">
              <a:latin typeface="Times New Roman" pitchFamily="18" charset="0"/>
            </a:endParaRPr>
          </a:p>
          <a:p>
            <a:pPr eaLnBrk="1" hangingPunct="1"/>
            <a:r>
              <a:rPr lang="ru-RU" sz="4800" b="1">
                <a:latin typeface="Times New Roman" pitchFamily="18" charset="0"/>
              </a:rPr>
              <a:t>-1</a:t>
            </a:r>
          </a:p>
          <a:p>
            <a:pPr eaLnBrk="1" hangingPunct="1"/>
            <a:r>
              <a:rPr lang="ru-RU" sz="4800" b="1">
                <a:latin typeface="Times New Roman" pitchFamily="18" charset="0"/>
              </a:rPr>
              <a:t>-2</a:t>
            </a:r>
          </a:p>
          <a:p>
            <a:pPr eaLnBrk="1" hangingPunct="1"/>
            <a:r>
              <a:rPr lang="ru-RU" sz="4800" b="1">
                <a:latin typeface="Times New Roman" pitchFamily="18" charset="0"/>
              </a:rPr>
              <a:t>-3</a:t>
            </a:r>
          </a:p>
          <a:p>
            <a:pPr eaLnBrk="1" hangingPunct="1"/>
            <a:r>
              <a:rPr lang="ru-RU" sz="4800" b="1">
                <a:latin typeface="Times New Roman" pitchFamily="18" charset="0"/>
              </a:rPr>
              <a:t>-4</a:t>
            </a:r>
          </a:p>
          <a:p>
            <a:pPr eaLnBrk="1" hangingPunct="1"/>
            <a:endParaRPr lang="ru-RU" sz="5400" b="1">
              <a:latin typeface="Times New Roman" pitchFamily="18" charset="0"/>
            </a:endParaRPr>
          </a:p>
          <a:p>
            <a:pPr eaLnBrk="1" hangingPunct="1"/>
            <a:endParaRPr lang="ru-RU" sz="5400" b="1">
              <a:latin typeface="Times New Roman" pitchFamily="18" charset="0"/>
            </a:endParaRPr>
          </a:p>
          <a:p>
            <a:pPr eaLnBrk="1" hangingPunct="1"/>
            <a:endParaRPr lang="ru-RU" sz="5400" b="1">
              <a:latin typeface="Times New Roman" pitchFamily="18" charset="0"/>
            </a:endParaRPr>
          </a:p>
        </p:txBody>
      </p:sp>
      <p:sp>
        <p:nvSpPr>
          <p:cNvPr id="107551" name="Line 31"/>
          <p:cNvSpPr>
            <a:spLocks noChangeShapeType="1"/>
          </p:cNvSpPr>
          <p:nvPr/>
        </p:nvSpPr>
        <p:spPr bwMode="auto">
          <a:xfrm>
            <a:off x="4465638" y="1235075"/>
            <a:ext cx="242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52" name="Line 32"/>
          <p:cNvSpPr>
            <a:spLocks noChangeShapeType="1"/>
          </p:cNvSpPr>
          <p:nvPr/>
        </p:nvSpPr>
        <p:spPr bwMode="auto">
          <a:xfrm>
            <a:off x="4572000" y="3429000"/>
            <a:ext cx="1782763" cy="15875"/>
          </a:xfrm>
          <a:prstGeom prst="line">
            <a:avLst/>
          </a:prstGeom>
          <a:noFill/>
          <a:ln w="9525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81" name="Line 33"/>
          <p:cNvSpPr>
            <a:spLocks noChangeShapeType="1"/>
          </p:cNvSpPr>
          <p:nvPr/>
        </p:nvSpPr>
        <p:spPr bwMode="auto">
          <a:xfrm>
            <a:off x="4541838" y="3429000"/>
            <a:ext cx="2887662" cy="15875"/>
          </a:xfrm>
          <a:prstGeom prst="line">
            <a:avLst/>
          </a:prstGeom>
          <a:noFill/>
          <a:ln w="76200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82" name="Text Box 34"/>
          <p:cNvSpPr txBox="1">
            <a:spLocks noChangeArrowheads="1"/>
          </p:cNvSpPr>
          <p:nvPr/>
        </p:nvSpPr>
        <p:spPr bwMode="auto">
          <a:xfrm>
            <a:off x="5414963" y="0"/>
            <a:ext cx="3503612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9600" b="1">
                <a:solidFill>
                  <a:srgbClr val="0000FF"/>
                </a:solidFill>
                <a:latin typeface="Times New Roman" pitchFamily="18" charset="0"/>
              </a:rPr>
              <a:t>А(4;0)</a:t>
            </a:r>
          </a:p>
        </p:txBody>
      </p:sp>
      <p:sp>
        <p:nvSpPr>
          <p:cNvPr id="27683" name="Line 35"/>
          <p:cNvSpPr>
            <a:spLocks noChangeShapeType="1"/>
          </p:cNvSpPr>
          <p:nvPr/>
        </p:nvSpPr>
        <p:spPr bwMode="auto">
          <a:xfrm flipH="1">
            <a:off x="3055938" y="3413125"/>
            <a:ext cx="1455737" cy="33338"/>
          </a:xfrm>
          <a:prstGeom prst="line">
            <a:avLst/>
          </a:prstGeom>
          <a:noFill/>
          <a:ln w="76200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84" name="Oval 36"/>
          <p:cNvSpPr>
            <a:spLocks noChangeArrowheads="1"/>
          </p:cNvSpPr>
          <p:nvPr/>
        </p:nvSpPr>
        <p:spPr bwMode="auto">
          <a:xfrm>
            <a:off x="2982913" y="3241675"/>
            <a:ext cx="304800" cy="288925"/>
          </a:xfrm>
          <a:prstGeom prst="ellipse">
            <a:avLst/>
          </a:prstGeom>
          <a:solidFill>
            <a:srgbClr val="80008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85" name="Text Box 37"/>
          <p:cNvSpPr txBox="1">
            <a:spLocks noChangeArrowheads="1"/>
          </p:cNvSpPr>
          <p:nvPr/>
        </p:nvSpPr>
        <p:spPr bwMode="auto">
          <a:xfrm>
            <a:off x="192088" y="0"/>
            <a:ext cx="384175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9600" b="1">
                <a:solidFill>
                  <a:srgbClr val="990099"/>
                </a:solidFill>
                <a:latin typeface="Times New Roman" pitchFamily="18" charset="0"/>
              </a:rPr>
              <a:t>В(-2;0)</a:t>
            </a:r>
          </a:p>
        </p:txBody>
      </p:sp>
      <p:sp>
        <p:nvSpPr>
          <p:cNvPr id="107558" name="Oval 38"/>
          <p:cNvSpPr>
            <a:spLocks noChangeArrowheads="1"/>
          </p:cNvSpPr>
          <p:nvPr/>
        </p:nvSpPr>
        <p:spPr bwMode="auto">
          <a:xfrm>
            <a:off x="4464050" y="3308350"/>
            <a:ext cx="223838" cy="22383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87" name="Oval 39"/>
          <p:cNvSpPr>
            <a:spLocks noChangeArrowheads="1"/>
          </p:cNvSpPr>
          <p:nvPr/>
        </p:nvSpPr>
        <p:spPr bwMode="auto">
          <a:xfrm>
            <a:off x="1476375" y="3279775"/>
            <a:ext cx="319088" cy="336550"/>
          </a:xfrm>
          <a:prstGeom prst="ellipse">
            <a:avLst/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2700000" scaled="1"/>
          </a:gradFill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88" name="Oval 40"/>
          <p:cNvSpPr>
            <a:spLocks noChangeArrowheads="1"/>
          </p:cNvSpPr>
          <p:nvPr/>
        </p:nvSpPr>
        <p:spPr bwMode="auto">
          <a:xfrm>
            <a:off x="8616950" y="3316288"/>
            <a:ext cx="304800" cy="304800"/>
          </a:xfrm>
          <a:prstGeom prst="ellipse">
            <a:avLst/>
          </a:prstGeom>
          <a:solidFill>
            <a:srgbClr val="80008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89" name="Text Box 41"/>
          <p:cNvSpPr txBox="1">
            <a:spLocks noChangeArrowheads="1"/>
          </p:cNvSpPr>
          <p:nvPr/>
        </p:nvSpPr>
        <p:spPr bwMode="auto">
          <a:xfrm>
            <a:off x="4964113" y="5302250"/>
            <a:ext cx="3773487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9600" b="1">
                <a:solidFill>
                  <a:srgbClr val="9933FF"/>
                </a:solidFill>
                <a:latin typeface="Times New Roman" pitchFamily="18" charset="0"/>
              </a:rPr>
              <a:t>M</a:t>
            </a:r>
            <a:r>
              <a:rPr lang="ru-RU" sz="9600" b="1">
                <a:solidFill>
                  <a:srgbClr val="9933FF"/>
                </a:solidFill>
                <a:latin typeface="Times New Roman" pitchFamily="18" charset="0"/>
              </a:rPr>
              <a:t>(6;0)</a:t>
            </a:r>
          </a:p>
        </p:txBody>
      </p:sp>
      <p:sp>
        <p:nvSpPr>
          <p:cNvPr id="27690" name="Text Box 42"/>
          <p:cNvSpPr txBox="1">
            <a:spLocks noChangeArrowheads="1"/>
          </p:cNvSpPr>
          <p:nvPr/>
        </p:nvSpPr>
        <p:spPr bwMode="auto">
          <a:xfrm>
            <a:off x="0" y="5302250"/>
            <a:ext cx="3773488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9600" b="1">
                <a:solidFill>
                  <a:srgbClr val="D60093"/>
                </a:solidFill>
                <a:latin typeface="Times New Roman" pitchFamily="18" charset="0"/>
              </a:rPr>
              <a:t>F</a:t>
            </a:r>
            <a:r>
              <a:rPr lang="ru-RU" sz="9600" b="1">
                <a:solidFill>
                  <a:srgbClr val="D60093"/>
                </a:solidFill>
                <a:latin typeface="Times New Roman" pitchFamily="18" charset="0"/>
              </a:rPr>
              <a:t>(-4;0)</a:t>
            </a:r>
          </a:p>
        </p:txBody>
      </p:sp>
      <p:sp>
        <p:nvSpPr>
          <p:cNvPr id="27691" name="Line 43"/>
          <p:cNvSpPr>
            <a:spLocks noChangeShapeType="1"/>
          </p:cNvSpPr>
          <p:nvPr/>
        </p:nvSpPr>
        <p:spPr bwMode="auto">
          <a:xfrm flipH="1">
            <a:off x="1620838" y="3400425"/>
            <a:ext cx="2951162" cy="15875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92" name="Line 44"/>
          <p:cNvSpPr>
            <a:spLocks noChangeShapeType="1"/>
          </p:cNvSpPr>
          <p:nvPr/>
        </p:nvSpPr>
        <p:spPr bwMode="auto">
          <a:xfrm>
            <a:off x="4619625" y="3400425"/>
            <a:ext cx="4156075" cy="49213"/>
          </a:xfrm>
          <a:prstGeom prst="line">
            <a:avLst/>
          </a:prstGeom>
          <a:noFill/>
          <a:ln w="76200">
            <a:solidFill>
              <a:srgbClr val="0099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7693" name="Picture 45" descr="9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9875" y="2360613"/>
            <a:ext cx="8585200" cy="111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45" descr="9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2275" y="2513013"/>
            <a:ext cx="8585200" cy="111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7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7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7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276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7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276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81" grpId="0" animBg="1"/>
      <p:bldP spid="27681" grpId="1" animBg="1"/>
      <p:bldP spid="27682" grpId="0"/>
      <p:bldP spid="27683" grpId="0" animBg="1"/>
      <p:bldP spid="27683" grpId="1" animBg="1"/>
      <p:bldP spid="27684" grpId="0" animBg="1"/>
      <p:bldP spid="27685" grpId="0"/>
      <p:bldP spid="27687" grpId="0" animBg="1"/>
      <p:bldP spid="27688" grpId="0" animBg="1"/>
      <p:bldP spid="27689" grpId="0"/>
      <p:bldP spid="27690" grpId="0" build="allAtOnce"/>
      <p:bldP spid="27691" grpId="0" animBg="1"/>
      <p:bldP spid="27691" grpId="1" animBg="1"/>
      <p:bldP spid="27692" grpId="0" animBg="1"/>
      <p:bldP spid="27692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ext Box 2"/>
          <p:cNvSpPr txBox="1">
            <a:spLocks noChangeArrowheads="1"/>
          </p:cNvSpPr>
          <p:nvPr/>
        </p:nvSpPr>
        <p:spPr bwMode="auto">
          <a:xfrm>
            <a:off x="3895725" y="-134938"/>
            <a:ext cx="542925" cy="1006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6000" b="1">
                <a:latin typeface="Times New Roman" pitchFamily="18" charset="0"/>
              </a:rPr>
              <a:t>y</a:t>
            </a:r>
            <a:endParaRPr lang="ru-RU" sz="6000" b="1">
              <a:latin typeface="Times New Roman" pitchFamily="18" charset="0"/>
            </a:endParaRPr>
          </a:p>
        </p:txBody>
      </p:sp>
      <p:sp>
        <p:nvSpPr>
          <p:cNvPr id="108547" name="Line 3"/>
          <p:cNvSpPr>
            <a:spLocks noChangeShapeType="1"/>
          </p:cNvSpPr>
          <p:nvPr/>
        </p:nvSpPr>
        <p:spPr bwMode="auto">
          <a:xfrm>
            <a:off x="296863" y="3429000"/>
            <a:ext cx="8470900" cy="158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 flipV="1">
            <a:off x="4587875" y="304800"/>
            <a:ext cx="0" cy="6553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8334375" y="2481263"/>
            <a:ext cx="8096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6000" b="1">
                <a:latin typeface="Times New Roman" pitchFamily="18" charset="0"/>
              </a:rPr>
              <a:t>x</a:t>
            </a:r>
            <a:endParaRPr lang="ru-RU" sz="6000" b="1">
              <a:latin typeface="Times New Roman" pitchFamily="18" charset="0"/>
            </a:endParaRPr>
          </a:p>
        </p:txBody>
      </p:sp>
      <p:sp>
        <p:nvSpPr>
          <p:cNvPr id="108550" name="Line 6"/>
          <p:cNvSpPr>
            <a:spLocks noChangeShapeType="1"/>
          </p:cNvSpPr>
          <p:nvPr/>
        </p:nvSpPr>
        <p:spPr bwMode="auto">
          <a:xfrm>
            <a:off x="5157788" y="3429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51" name="Line 7"/>
          <p:cNvSpPr>
            <a:spLocks noChangeShapeType="1"/>
          </p:cNvSpPr>
          <p:nvPr/>
        </p:nvSpPr>
        <p:spPr bwMode="auto">
          <a:xfrm>
            <a:off x="4945063" y="3279775"/>
            <a:ext cx="0" cy="17938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52" name="Line 8"/>
          <p:cNvSpPr>
            <a:spLocks noChangeShapeType="1"/>
          </p:cNvSpPr>
          <p:nvPr/>
        </p:nvSpPr>
        <p:spPr bwMode="auto">
          <a:xfrm>
            <a:off x="244475" y="2697163"/>
            <a:ext cx="8686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53" name="Line 9"/>
          <p:cNvSpPr>
            <a:spLocks noChangeShapeType="1"/>
          </p:cNvSpPr>
          <p:nvPr/>
        </p:nvSpPr>
        <p:spPr bwMode="auto">
          <a:xfrm>
            <a:off x="228600" y="1981200"/>
            <a:ext cx="86407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54" name="Line 10"/>
          <p:cNvSpPr>
            <a:spLocks noChangeShapeType="1"/>
          </p:cNvSpPr>
          <p:nvPr/>
        </p:nvSpPr>
        <p:spPr bwMode="auto">
          <a:xfrm>
            <a:off x="228600" y="1249363"/>
            <a:ext cx="87026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55" name="Line 11"/>
          <p:cNvSpPr>
            <a:spLocks noChangeShapeType="1"/>
          </p:cNvSpPr>
          <p:nvPr/>
        </p:nvSpPr>
        <p:spPr bwMode="auto">
          <a:xfrm>
            <a:off x="244475" y="533400"/>
            <a:ext cx="86709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56" name="Line 12"/>
          <p:cNvSpPr>
            <a:spLocks noChangeShapeType="1"/>
          </p:cNvSpPr>
          <p:nvPr/>
        </p:nvSpPr>
        <p:spPr bwMode="auto">
          <a:xfrm>
            <a:off x="228600" y="4130675"/>
            <a:ext cx="86407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57" name="Line 13"/>
          <p:cNvSpPr>
            <a:spLocks noChangeShapeType="1"/>
          </p:cNvSpPr>
          <p:nvPr/>
        </p:nvSpPr>
        <p:spPr bwMode="auto">
          <a:xfrm>
            <a:off x="0" y="4860925"/>
            <a:ext cx="88995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58" name="Line 14"/>
          <p:cNvSpPr>
            <a:spLocks noChangeShapeType="1"/>
          </p:cNvSpPr>
          <p:nvPr/>
        </p:nvSpPr>
        <p:spPr bwMode="auto">
          <a:xfrm>
            <a:off x="228600" y="5578475"/>
            <a:ext cx="8626475" cy="1428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59" name="Line 15"/>
          <p:cNvSpPr>
            <a:spLocks noChangeShapeType="1"/>
          </p:cNvSpPr>
          <p:nvPr/>
        </p:nvSpPr>
        <p:spPr bwMode="auto">
          <a:xfrm>
            <a:off x="228600" y="6294438"/>
            <a:ext cx="8518525" cy="142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60" name="Line 16"/>
          <p:cNvSpPr>
            <a:spLocks noChangeShapeType="1"/>
          </p:cNvSpPr>
          <p:nvPr/>
        </p:nvSpPr>
        <p:spPr bwMode="auto">
          <a:xfrm>
            <a:off x="5273675" y="198438"/>
            <a:ext cx="0" cy="64611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61" name="Line 17"/>
          <p:cNvSpPr>
            <a:spLocks noChangeShapeType="1"/>
          </p:cNvSpPr>
          <p:nvPr/>
        </p:nvSpPr>
        <p:spPr bwMode="auto">
          <a:xfrm>
            <a:off x="5989638" y="212725"/>
            <a:ext cx="0" cy="6400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62" name="Line 18"/>
          <p:cNvSpPr>
            <a:spLocks noChangeShapeType="1"/>
          </p:cNvSpPr>
          <p:nvPr/>
        </p:nvSpPr>
        <p:spPr bwMode="auto">
          <a:xfrm>
            <a:off x="6705600" y="198438"/>
            <a:ext cx="30163" cy="64309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63" name="Line 19"/>
          <p:cNvSpPr>
            <a:spLocks noChangeShapeType="1"/>
          </p:cNvSpPr>
          <p:nvPr/>
        </p:nvSpPr>
        <p:spPr bwMode="auto">
          <a:xfrm>
            <a:off x="7437438" y="212725"/>
            <a:ext cx="0" cy="64468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64" name="Line 20"/>
          <p:cNvSpPr>
            <a:spLocks noChangeShapeType="1"/>
          </p:cNvSpPr>
          <p:nvPr/>
        </p:nvSpPr>
        <p:spPr bwMode="auto">
          <a:xfrm>
            <a:off x="8137525" y="212725"/>
            <a:ext cx="15875" cy="643255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65" name="Line 21"/>
          <p:cNvSpPr>
            <a:spLocks noChangeShapeType="1"/>
          </p:cNvSpPr>
          <p:nvPr/>
        </p:nvSpPr>
        <p:spPr bwMode="auto">
          <a:xfrm>
            <a:off x="8793163" y="212725"/>
            <a:ext cx="30162" cy="643255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66" name="Line 22"/>
          <p:cNvSpPr>
            <a:spLocks noChangeShapeType="1"/>
          </p:cNvSpPr>
          <p:nvPr/>
        </p:nvSpPr>
        <p:spPr bwMode="auto">
          <a:xfrm>
            <a:off x="3840163" y="0"/>
            <a:ext cx="0" cy="66452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67" name="Line 23"/>
          <p:cNvSpPr>
            <a:spLocks noChangeShapeType="1"/>
          </p:cNvSpPr>
          <p:nvPr/>
        </p:nvSpPr>
        <p:spPr bwMode="auto">
          <a:xfrm>
            <a:off x="3108325" y="182563"/>
            <a:ext cx="15875" cy="644683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68" name="Line 24"/>
          <p:cNvSpPr>
            <a:spLocks noChangeShapeType="1"/>
          </p:cNvSpPr>
          <p:nvPr/>
        </p:nvSpPr>
        <p:spPr bwMode="auto">
          <a:xfrm>
            <a:off x="2392363" y="0"/>
            <a:ext cx="0" cy="6675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69" name="Line 25"/>
          <p:cNvSpPr>
            <a:spLocks noChangeShapeType="1"/>
          </p:cNvSpPr>
          <p:nvPr/>
        </p:nvSpPr>
        <p:spPr bwMode="auto">
          <a:xfrm flipH="1">
            <a:off x="1646238" y="182563"/>
            <a:ext cx="14287" cy="64309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70" name="Line 26"/>
          <p:cNvSpPr>
            <a:spLocks noChangeShapeType="1"/>
          </p:cNvSpPr>
          <p:nvPr/>
        </p:nvSpPr>
        <p:spPr bwMode="auto">
          <a:xfrm>
            <a:off x="944563" y="0"/>
            <a:ext cx="15875" cy="66452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71" name="Line 27"/>
          <p:cNvSpPr>
            <a:spLocks noChangeShapeType="1"/>
          </p:cNvSpPr>
          <p:nvPr/>
        </p:nvSpPr>
        <p:spPr bwMode="auto">
          <a:xfrm>
            <a:off x="242888" y="0"/>
            <a:ext cx="1587" cy="665956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72" name="Text Box 28"/>
          <p:cNvSpPr txBox="1">
            <a:spLocks noChangeArrowheads="1"/>
          </p:cNvSpPr>
          <p:nvPr/>
        </p:nvSpPr>
        <p:spPr bwMode="auto">
          <a:xfrm>
            <a:off x="-277813" y="3451225"/>
            <a:ext cx="9613901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5400" b="1">
                <a:latin typeface="Times New Roman" pitchFamily="18" charset="0"/>
              </a:rPr>
              <a:t>    -5</a:t>
            </a:r>
            <a:r>
              <a:rPr lang="ru-RU" sz="3200" b="1">
                <a:latin typeface="Times New Roman" pitchFamily="18" charset="0"/>
              </a:rPr>
              <a:t>  </a:t>
            </a:r>
            <a:r>
              <a:rPr lang="ru-RU" sz="5400" b="1">
                <a:latin typeface="Times New Roman" pitchFamily="18" charset="0"/>
              </a:rPr>
              <a:t>-4 -3 -2 -1      1  2  3  4  5  6</a:t>
            </a:r>
            <a:r>
              <a:rPr lang="ru-RU" sz="3200">
                <a:latin typeface="Times New Roman" pitchFamily="18" charset="0"/>
              </a:rPr>
              <a:t>   </a:t>
            </a:r>
          </a:p>
        </p:txBody>
      </p:sp>
      <p:sp>
        <p:nvSpPr>
          <p:cNvPr id="108573" name="Text Box 29"/>
          <p:cNvSpPr txBox="1">
            <a:spLocks noChangeArrowheads="1"/>
          </p:cNvSpPr>
          <p:nvPr/>
        </p:nvSpPr>
        <p:spPr bwMode="auto">
          <a:xfrm>
            <a:off x="3873500" y="0"/>
            <a:ext cx="696913" cy="923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800" b="1">
                <a:latin typeface="Times New Roman" pitchFamily="18" charset="0"/>
              </a:rPr>
              <a:t>4</a:t>
            </a:r>
          </a:p>
          <a:p>
            <a:pPr eaLnBrk="1" hangingPunct="1"/>
            <a:r>
              <a:rPr lang="ru-RU" sz="4800" b="1">
                <a:latin typeface="Times New Roman" pitchFamily="18" charset="0"/>
              </a:rPr>
              <a:t> 3</a:t>
            </a:r>
          </a:p>
          <a:p>
            <a:pPr eaLnBrk="1" hangingPunct="1"/>
            <a:r>
              <a:rPr lang="ru-RU" sz="4800" b="1">
                <a:latin typeface="Times New Roman" pitchFamily="18" charset="0"/>
              </a:rPr>
              <a:t> 2</a:t>
            </a:r>
          </a:p>
          <a:p>
            <a:pPr eaLnBrk="1" hangingPunct="1"/>
            <a:r>
              <a:rPr lang="ru-RU" sz="4800" b="1">
                <a:latin typeface="Times New Roman" pitchFamily="18" charset="0"/>
              </a:rPr>
              <a:t> 1</a:t>
            </a:r>
          </a:p>
          <a:p>
            <a:pPr eaLnBrk="1" hangingPunct="1"/>
            <a:endParaRPr lang="ru-RU" sz="5400" b="1">
              <a:latin typeface="Times New Roman" pitchFamily="18" charset="0"/>
            </a:endParaRPr>
          </a:p>
          <a:p>
            <a:pPr eaLnBrk="1" hangingPunct="1"/>
            <a:r>
              <a:rPr lang="ru-RU" sz="4800" b="1">
                <a:latin typeface="Times New Roman" pitchFamily="18" charset="0"/>
              </a:rPr>
              <a:t>-1</a:t>
            </a:r>
          </a:p>
          <a:p>
            <a:pPr eaLnBrk="1" hangingPunct="1"/>
            <a:r>
              <a:rPr lang="ru-RU" sz="4800" b="1">
                <a:latin typeface="Times New Roman" pitchFamily="18" charset="0"/>
              </a:rPr>
              <a:t>-2</a:t>
            </a:r>
          </a:p>
          <a:p>
            <a:pPr eaLnBrk="1" hangingPunct="1"/>
            <a:r>
              <a:rPr lang="ru-RU" sz="4800" b="1">
                <a:latin typeface="Times New Roman" pitchFamily="18" charset="0"/>
              </a:rPr>
              <a:t>-3</a:t>
            </a:r>
          </a:p>
          <a:p>
            <a:pPr eaLnBrk="1" hangingPunct="1"/>
            <a:r>
              <a:rPr lang="ru-RU" sz="4800" b="1">
                <a:latin typeface="Times New Roman" pitchFamily="18" charset="0"/>
              </a:rPr>
              <a:t>-4</a:t>
            </a:r>
          </a:p>
          <a:p>
            <a:pPr eaLnBrk="1" hangingPunct="1"/>
            <a:endParaRPr lang="ru-RU" sz="5400" b="1">
              <a:latin typeface="Times New Roman" pitchFamily="18" charset="0"/>
            </a:endParaRPr>
          </a:p>
          <a:p>
            <a:pPr eaLnBrk="1" hangingPunct="1"/>
            <a:endParaRPr lang="ru-RU" sz="5400" b="1">
              <a:latin typeface="Times New Roman" pitchFamily="18" charset="0"/>
            </a:endParaRPr>
          </a:p>
          <a:p>
            <a:pPr eaLnBrk="1" hangingPunct="1"/>
            <a:endParaRPr lang="ru-RU" sz="5400" b="1">
              <a:latin typeface="Times New Roman" pitchFamily="18" charset="0"/>
            </a:endParaRPr>
          </a:p>
        </p:txBody>
      </p:sp>
      <p:sp>
        <p:nvSpPr>
          <p:cNvPr id="108574" name="Line 30"/>
          <p:cNvSpPr>
            <a:spLocks noChangeShapeType="1"/>
          </p:cNvSpPr>
          <p:nvPr/>
        </p:nvSpPr>
        <p:spPr bwMode="auto">
          <a:xfrm>
            <a:off x="4465638" y="1235075"/>
            <a:ext cx="242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75" name="Line 31"/>
          <p:cNvSpPr>
            <a:spLocks noChangeShapeType="1"/>
          </p:cNvSpPr>
          <p:nvPr/>
        </p:nvSpPr>
        <p:spPr bwMode="auto">
          <a:xfrm>
            <a:off x="4572000" y="3429000"/>
            <a:ext cx="1782763" cy="15875"/>
          </a:xfrm>
          <a:prstGeom prst="line">
            <a:avLst/>
          </a:prstGeom>
          <a:noFill/>
          <a:ln w="9525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04" name="Line 32"/>
          <p:cNvSpPr>
            <a:spLocks noChangeShapeType="1"/>
          </p:cNvSpPr>
          <p:nvPr/>
        </p:nvSpPr>
        <p:spPr bwMode="auto">
          <a:xfrm flipH="1" flipV="1">
            <a:off x="4575175" y="1941513"/>
            <a:ext cx="15875" cy="1503362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05" name="Text Box 33"/>
          <p:cNvSpPr txBox="1">
            <a:spLocks noChangeArrowheads="1"/>
          </p:cNvSpPr>
          <p:nvPr/>
        </p:nvSpPr>
        <p:spPr bwMode="auto">
          <a:xfrm>
            <a:off x="5640388" y="250825"/>
            <a:ext cx="3503612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9600" b="1">
                <a:solidFill>
                  <a:srgbClr val="0000FF"/>
                </a:solidFill>
                <a:latin typeface="Times New Roman" pitchFamily="18" charset="0"/>
              </a:rPr>
              <a:t>А(0;2)</a:t>
            </a:r>
          </a:p>
        </p:txBody>
      </p:sp>
      <p:sp>
        <p:nvSpPr>
          <p:cNvPr id="28706" name="Oval 34"/>
          <p:cNvSpPr>
            <a:spLocks noChangeArrowheads="1"/>
          </p:cNvSpPr>
          <p:nvPr/>
        </p:nvSpPr>
        <p:spPr bwMode="auto">
          <a:xfrm>
            <a:off x="4410075" y="1092200"/>
            <a:ext cx="304800" cy="288925"/>
          </a:xfrm>
          <a:prstGeom prst="ellipse">
            <a:avLst/>
          </a:prstGeom>
          <a:solidFill>
            <a:srgbClr val="80008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707" name="Text Box 35"/>
          <p:cNvSpPr txBox="1">
            <a:spLocks noChangeArrowheads="1"/>
          </p:cNvSpPr>
          <p:nvPr/>
        </p:nvSpPr>
        <p:spPr bwMode="auto">
          <a:xfrm>
            <a:off x="225425" y="288925"/>
            <a:ext cx="343535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9600" b="1">
                <a:solidFill>
                  <a:srgbClr val="990099"/>
                </a:solidFill>
                <a:latin typeface="Times New Roman" pitchFamily="18" charset="0"/>
              </a:rPr>
              <a:t>В(0;3)</a:t>
            </a:r>
          </a:p>
        </p:txBody>
      </p:sp>
      <p:sp>
        <p:nvSpPr>
          <p:cNvPr id="108580" name="Oval 36"/>
          <p:cNvSpPr>
            <a:spLocks noChangeArrowheads="1"/>
          </p:cNvSpPr>
          <p:nvPr/>
        </p:nvSpPr>
        <p:spPr bwMode="auto">
          <a:xfrm>
            <a:off x="4464050" y="3308350"/>
            <a:ext cx="223838" cy="22383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709" name="Text Box 37"/>
          <p:cNvSpPr txBox="1">
            <a:spLocks noChangeArrowheads="1"/>
          </p:cNvSpPr>
          <p:nvPr/>
        </p:nvSpPr>
        <p:spPr bwMode="auto">
          <a:xfrm>
            <a:off x="4964113" y="5302250"/>
            <a:ext cx="4179887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9600" b="1">
                <a:solidFill>
                  <a:srgbClr val="9933FF"/>
                </a:solidFill>
                <a:latin typeface="Times New Roman" pitchFamily="18" charset="0"/>
              </a:rPr>
              <a:t>M</a:t>
            </a:r>
            <a:r>
              <a:rPr lang="ru-RU" sz="9600" b="1">
                <a:solidFill>
                  <a:srgbClr val="9933FF"/>
                </a:solidFill>
                <a:latin typeface="Times New Roman" pitchFamily="18" charset="0"/>
              </a:rPr>
              <a:t>(0;-4)</a:t>
            </a:r>
          </a:p>
        </p:txBody>
      </p:sp>
      <p:sp>
        <p:nvSpPr>
          <p:cNvPr id="28710" name="Text Box 38"/>
          <p:cNvSpPr txBox="1">
            <a:spLocks noChangeArrowheads="1"/>
          </p:cNvSpPr>
          <p:nvPr/>
        </p:nvSpPr>
        <p:spPr bwMode="auto">
          <a:xfrm>
            <a:off x="0" y="5302250"/>
            <a:ext cx="3773488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9600" b="1">
                <a:solidFill>
                  <a:srgbClr val="D60093"/>
                </a:solidFill>
                <a:latin typeface="Times New Roman" pitchFamily="18" charset="0"/>
              </a:rPr>
              <a:t>F</a:t>
            </a:r>
            <a:r>
              <a:rPr lang="ru-RU" sz="9600" b="1">
                <a:solidFill>
                  <a:srgbClr val="D60093"/>
                </a:solidFill>
                <a:latin typeface="Times New Roman" pitchFamily="18" charset="0"/>
              </a:rPr>
              <a:t>(0;-2)</a:t>
            </a:r>
          </a:p>
        </p:txBody>
      </p:sp>
      <p:sp>
        <p:nvSpPr>
          <p:cNvPr id="28711" name="Line 39"/>
          <p:cNvSpPr>
            <a:spLocks noChangeShapeType="1"/>
          </p:cNvSpPr>
          <p:nvPr/>
        </p:nvSpPr>
        <p:spPr bwMode="auto">
          <a:xfrm>
            <a:off x="4573588" y="3479800"/>
            <a:ext cx="0" cy="14605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12" name="Oval 40"/>
          <p:cNvSpPr>
            <a:spLocks noChangeArrowheads="1"/>
          </p:cNvSpPr>
          <p:nvPr/>
        </p:nvSpPr>
        <p:spPr bwMode="auto">
          <a:xfrm>
            <a:off x="4389438" y="1824038"/>
            <a:ext cx="334962" cy="35083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713" name="Oval 41"/>
          <p:cNvSpPr>
            <a:spLocks noChangeArrowheads="1"/>
          </p:cNvSpPr>
          <p:nvPr/>
        </p:nvSpPr>
        <p:spPr bwMode="auto">
          <a:xfrm>
            <a:off x="4410075" y="4706938"/>
            <a:ext cx="319088" cy="33655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714" name="Oval 42"/>
          <p:cNvSpPr>
            <a:spLocks noChangeArrowheads="1"/>
          </p:cNvSpPr>
          <p:nvPr/>
        </p:nvSpPr>
        <p:spPr bwMode="auto">
          <a:xfrm>
            <a:off x="4414838" y="6122988"/>
            <a:ext cx="304800" cy="3048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715" name="Line 43"/>
          <p:cNvSpPr>
            <a:spLocks noChangeShapeType="1"/>
          </p:cNvSpPr>
          <p:nvPr/>
        </p:nvSpPr>
        <p:spPr bwMode="auto">
          <a:xfrm flipH="1" flipV="1">
            <a:off x="4564063" y="1239838"/>
            <a:ext cx="33337" cy="2297112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16" name="Line 44"/>
          <p:cNvSpPr>
            <a:spLocks noChangeShapeType="1"/>
          </p:cNvSpPr>
          <p:nvPr/>
        </p:nvSpPr>
        <p:spPr bwMode="auto">
          <a:xfrm>
            <a:off x="4556125" y="3432175"/>
            <a:ext cx="33338" cy="2868613"/>
          </a:xfrm>
          <a:prstGeom prst="line">
            <a:avLst/>
          </a:prstGeom>
          <a:noFill/>
          <a:ln w="76200">
            <a:solidFill>
              <a:srgbClr val="0099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8717" name="Picture 45" descr="gr0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29618">
            <a:off x="4180682" y="5509419"/>
            <a:ext cx="1949450" cy="176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8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287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8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28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287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8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8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8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87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28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87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8" dur="1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9" dur="1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0" dur="1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1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8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9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28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18228E-6 L 2.77778E-7 -0.85797 " pathEditMode="relative" rAng="0" ptsTypes="AA">
                                      <p:cBhvr>
                                        <p:cTn id="156" dur="5000" fill="hold"/>
                                        <p:tgtEl>
                                          <p:spTgt spid="287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9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  <p:bldP spid="28704" grpId="0" animBg="1"/>
      <p:bldP spid="28704" grpId="1" animBg="1"/>
      <p:bldP spid="28705" grpId="0"/>
      <p:bldP spid="28706" grpId="0" animBg="1"/>
      <p:bldP spid="28707" grpId="0"/>
      <p:bldP spid="28709" grpId="0"/>
      <p:bldP spid="28710" grpId="0"/>
      <p:bldP spid="28711" grpId="0" animBg="1"/>
      <p:bldP spid="28711" grpId="1" animBg="1"/>
      <p:bldP spid="28712" grpId="0" animBg="1"/>
      <p:bldP spid="28713" grpId="0" animBg="1"/>
      <p:bldP spid="28714" grpId="0" animBg="1"/>
      <p:bldP spid="28715" grpId="0" animBg="1"/>
      <p:bldP spid="28715" grpId="1" animBg="1"/>
      <p:bldP spid="28716" grpId="0" animBg="1"/>
      <p:bldP spid="28716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73"/>
          <a:stretch>
            <a:fillRect/>
          </a:stretch>
        </p:blipFill>
        <p:spPr bwMode="auto">
          <a:xfrm>
            <a:off x="2238375" y="476250"/>
            <a:ext cx="4845050" cy="558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  <a:effectLst/>
                <a:latin typeface="+mn-lt"/>
              </a:rPr>
              <a:t>Итог урока:</a:t>
            </a:r>
            <a:br>
              <a:rPr lang="ru-RU" sz="4400" dirty="0" smtClean="0">
                <a:solidFill>
                  <a:schemeClr val="accent3">
                    <a:lumMod val="75000"/>
                  </a:schemeClr>
                </a:solidFill>
                <a:effectLst/>
                <a:latin typeface="+mn-lt"/>
              </a:rPr>
            </a:br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  <a:effectLst/>
                <a:latin typeface="+mn-lt"/>
              </a:rPr>
              <a:t>что нового узнали на уроке?</a:t>
            </a:r>
            <a:br>
              <a:rPr lang="ru-RU" sz="4400" dirty="0" smtClean="0">
                <a:solidFill>
                  <a:schemeClr val="accent3">
                    <a:lumMod val="75000"/>
                  </a:schemeClr>
                </a:solidFill>
                <a:effectLst/>
                <a:latin typeface="+mn-lt"/>
              </a:rPr>
            </a:br>
            <a:endParaRPr lang="ru-RU" sz="4400" dirty="0">
              <a:solidFill>
                <a:schemeClr val="accent3">
                  <a:lumMod val="75000"/>
                </a:schemeClr>
              </a:solidFill>
              <a:effectLst/>
              <a:latin typeface="+mn-lt"/>
            </a:endParaRPr>
          </a:p>
        </p:txBody>
      </p:sp>
      <p:pic>
        <p:nvPicPr>
          <p:cNvPr id="110595" name="Рисунок 4" descr="school19-04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743200"/>
            <a:ext cx="4217988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3581400"/>
            <a:ext cx="2947988" cy="290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090" name="Group 2"/>
          <p:cNvGrpSpPr>
            <a:grpSpLocks/>
          </p:cNvGrpSpPr>
          <p:nvPr/>
        </p:nvGrpSpPr>
        <p:grpSpPr bwMode="auto">
          <a:xfrm>
            <a:off x="539750" y="260350"/>
            <a:ext cx="8305800" cy="6400800"/>
            <a:chOff x="336" y="144"/>
            <a:chExt cx="5232" cy="4032"/>
          </a:xfrm>
        </p:grpSpPr>
        <p:grpSp>
          <p:nvGrpSpPr>
            <p:cNvPr id="89111" name="Group 3"/>
            <p:cNvGrpSpPr>
              <a:grpSpLocks/>
            </p:cNvGrpSpPr>
            <p:nvPr/>
          </p:nvGrpSpPr>
          <p:grpSpPr bwMode="auto">
            <a:xfrm>
              <a:off x="336" y="144"/>
              <a:ext cx="5232" cy="4032"/>
              <a:chOff x="336" y="144"/>
              <a:chExt cx="5232" cy="4032"/>
            </a:xfrm>
          </p:grpSpPr>
          <p:grpSp>
            <p:nvGrpSpPr>
              <p:cNvPr id="89113" name="Group 4"/>
              <p:cNvGrpSpPr>
                <a:grpSpLocks/>
              </p:cNvGrpSpPr>
              <p:nvPr/>
            </p:nvGrpSpPr>
            <p:grpSpPr bwMode="auto">
              <a:xfrm>
                <a:off x="336" y="336"/>
                <a:ext cx="5232" cy="3648"/>
                <a:chOff x="336" y="336"/>
                <a:chExt cx="5232" cy="3648"/>
              </a:xfrm>
            </p:grpSpPr>
            <p:sp>
              <p:nvSpPr>
                <p:cNvPr id="4148" name="Line 5"/>
                <p:cNvSpPr>
                  <a:spLocks noChangeShapeType="1"/>
                </p:cNvSpPr>
                <p:nvPr/>
              </p:nvSpPr>
              <p:spPr bwMode="auto">
                <a:xfrm>
                  <a:off x="336" y="336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4149" name="Line 6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4150" name="Line 7"/>
                <p:cNvSpPr>
                  <a:spLocks noChangeShapeType="1"/>
                </p:cNvSpPr>
                <p:nvPr/>
              </p:nvSpPr>
              <p:spPr bwMode="auto">
                <a:xfrm>
                  <a:off x="336" y="3792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4151" name="Line 8"/>
                <p:cNvSpPr>
                  <a:spLocks noChangeShapeType="1"/>
                </p:cNvSpPr>
                <p:nvPr/>
              </p:nvSpPr>
              <p:spPr bwMode="auto">
                <a:xfrm>
                  <a:off x="336" y="3984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4152" name="Line 9"/>
                <p:cNvSpPr>
                  <a:spLocks noChangeShapeType="1"/>
                </p:cNvSpPr>
                <p:nvPr/>
              </p:nvSpPr>
              <p:spPr bwMode="auto">
                <a:xfrm>
                  <a:off x="336" y="3408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4153" name="Line 10"/>
                <p:cNvSpPr>
                  <a:spLocks noChangeShapeType="1"/>
                </p:cNvSpPr>
                <p:nvPr/>
              </p:nvSpPr>
              <p:spPr bwMode="auto">
                <a:xfrm>
                  <a:off x="336" y="3216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4154" name="Line 11"/>
                <p:cNvSpPr>
                  <a:spLocks noChangeShapeType="1"/>
                </p:cNvSpPr>
                <p:nvPr/>
              </p:nvSpPr>
              <p:spPr bwMode="auto">
                <a:xfrm>
                  <a:off x="336" y="3024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4155" name="Line 12"/>
                <p:cNvSpPr>
                  <a:spLocks noChangeShapeType="1"/>
                </p:cNvSpPr>
                <p:nvPr/>
              </p:nvSpPr>
              <p:spPr bwMode="auto">
                <a:xfrm>
                  <a:off x="336" y="2832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4156" name="Line 13"/>
                <p:cNvSpPr>
                  <a:spLocks noChangeShapeType="1"/>
                </p:cNvSpPr>
                <p:nvPr/>
              </p:nvSpPr>
              <p:spPr bwMode="auto">
                <a:xfrm>
                  <a:off x="336" y="2640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4157" name="Line 14"/>
                <p:cNvSpPr>
                  <a:spLocks noChangeShapeType="1"/>
                </p:cNvSpPr>
                <p:nvPr/>
              </p:nvSpPr>
              <p:spPr bwMode="auto">
                <a:xfrm>
                  <a:off x="336" y="2448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4158" name="Line 15"/>
                <p:cNvSpPr>
                  <a:spLocks noChangeShapeType="1"/>
                </p:cNvSpPr>
                <p:nvPr/>
              </p:nvSpPr>
              <p:spPr bwMode="auto">
                <a:xfrm>
                  <a:off x="336" y="2256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4159" name="Line 16"/>
                <p:cNvSpPr>
                  <a:spLocks noChangeShapeType="1"/>
                </p:cNvSpPr>
                <p:nvPr/>
              </p:nvSpPr>
              <p:spPr bwMode="auto">
                <a:xfrm>
                  <a:off x="336" y="2064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4160" name="Line 17"/>
                <p:cNvSpPr>
                  <a:spLocks noChangeShapeType="1"/>
                </p:cNvSpPr>
                <p:nvPr/>
              </p:nvSpPr>
              <p:spPr bwMode="auto">
                <a:xfrm>
                  <a:off x="336" y="1872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4161" name="Line 18"/>
                <p:cNvSpPr>
                  <a:spLocks noChangeShapeType="1"/>
                </p:cNvSpPr>
                <p:nvPr/>
              </p:nvSpPr>
              <p:spPr bwMode="auto">
                <a:xfrm>
                  <a:off x="336" y="1680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4162" name="Line 19"/>
                <p:cNvSpPr>
                  <a:spLocks noChangeShapeType="1"/>
                </p:cNvSpPr>
                <p:nvPr/>
              </p:nvSpPr>
              <p:spPr bwMode="auto">
                <a:xfrm>
                  <a:off x="336" y="1488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4163" name="Line 20"/>
                <p:cNvSpPr>
                  <a:spLocks noChangeShapeType="1"/>
                </p:cNvSpPr>
                <p:nvPr/>
              </p:nvSpPr>
              <p:spPr bwMode="auto">
                <a:xfrm>
                  <a:off x="336" y="1296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4164" name="Line 21"/>
                <p:cNvSpPr>
                  <a:spLocks noChangeShapeType="1"/>
                </p:cNvSpPr>
                <p:nvPr/>
              </p:nvSpPr>
              <p:spPr bwMode="auto">
                <a:xfrm>
                  <a:off x="336" y="1104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4165" name="Line 22"/>
                <p:cNvSpPr>
                  <a:spLocks noChangeShapeType="1"/>
                </p:cNvSpPr>
                <p:nvPr/>
              </p:nvSpPr>
              <p:spPr bwMode="auto">
                <a:xfrm>
                  <a:off x="336" y="912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4166" name="Line 23"/>
                <p:cNvSpPr>
                  <a:spLocks noChangeShapeType="1"/>
                </p:cNvSpPr>
                <p:nvPr/>
              </p:nvSpPr>
              <p:spPr bwMode="auto">
                <a:xfrm>
                  <a:off x="336" y="720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4167" name="Line 24"/>
                <p:cNvSpPr>
                  <a:spLocks noChangeShapeType="1"/>
                </p:cNvSpPr>
                <p:nvPr/>
              </p:nvSpPr>
              <p:spPr bwMode="auto">
                <a:xfrm>
                  <a:off x="336" y="528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</p:grpSp>
          <p:sp>
            <p:nvSpPr>
              <p:cNvPr id="4128" name="Line 25"/>
              <p:cNvSpPr>
                <a:spLocks noChangeShapeType="1"/>
              </p:cNvSpPr>
              <p:nvPr/>
            </p:nvSpPr>
            <p:spPr bwMode="auto">
              <a:xfrm>
                <a:off x="537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129" name="Line 26"/>
              <p:cNvSpPr>
                <a:spLocks noChangeShapeType="1"/>
              </p:cNvSpPr>
              <p:nvPr/>
            </p:nvSpPr>
            <p:spPr bwMode="auto">
              <a:xfrm>
                <a:off x="513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130" name="Line 27"/>
              <p:cNvSpPr>
                <a:spLocks noChangeShapeType="1"/>
              </p:cNvSpPr>
              <p:nvPr/>
            </p:nvSpPr>
            <p:spPr bwMode="auto">
              <a:xfrm>
                <a:off x="489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131" name="Line 28"/>
              <p:cNvSpPr>
                <a:spLocks noChangeShapeType="1"/>
              </p:cNvSpPr>
              <p:nvPr/>
            </p:nvSpPr>
            <p:spPr bwMode="auto">
              <a:xfrm>
                <a:off x="465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132" name="Line 29"/>
              <p:cNvSpPr>
                <a:spLocks noChangeShapeType="1"/>
              </p:cNvSpPr>
              <p:nvPr/>
            </p:nvSpPr>
            <p:spPr bwMode="auto">
              <a:xfrm>
                <a:off x="441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133" name="Line 30"/>
              <p:cNvSpPr>
                <a:spLocks noChangeShapeType="1"/>
              </p:cNvSpPr>
              <p:nvPr/>
            </p:nvSpPr>
            <p:spPr bwMode="auto">
              <a:xfrm>
                <a:off x="417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134" name="Line 31"/>
              <p:cNvSpPr>
                <a:spLocks noChangeShapeType="1"/>
              </p:cNvSpPr>
              <p:nvPr/>
            </p:nvSpPr>
            <p:spPr bwMode="auto">
              <a:xfrm>
                <a:off x="393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135" name="Line 32"/>
              <p:cNvSpPr>
                <a:spLocks noChangeShapeType="1"/>
              </p:cNvSpPr>
              <p:nvPr/>
            </p:nvSpPr>
            <p:spPr bwMode="auto">
              <a:xfrm>
                <a:off x="369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136" name="Line 33"/>
              <p:cNvSpPr>
                <a:spLocks noChangeShapeType="1"/>
              </p:cNvSpPr>
              <p:nvPr/>
            </p:nvSpPr>
            <p:spPr bwMode="auto">
              <a:xfrm>
                <a:off x="345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137" name="Line 34"/>
              <p:cNvSpPr>
                <a:spLocks noChangeShapeType="1"/>
              </p:cNvSpPr>
              <p:nvPr/>
            </p:nvSpPr>
            <p:spPr bwMode="auto">
              <a:xfrm>
                <a:off x="321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138" name="Line 35"/>
              <p:cNvSpPr>
                <a:spLocks noChangeShapeType="1"/>
              </p:cNvSpPr>
              <p:nvPr/>
            </p:nvSpPr>
            <p:spPr bwMode="auto">
              <a:xfrm>
                <a:off x="297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139" name="Line 36"/>
              <p:cNvSpPr>
                <a:spLocks noChangeShapeType="1"/>
              </p:cNvSpPr>
              <p:nvPr/>
            </p:nvSpPr>
            <p:spPr bwMode="auto">
              <a:xfrm>
                <a:off x="273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140" name="Line 37"/>
              <p:cNvSpPr>
                <a:spLocks noChangeShapeType="1"/>
              </p:cNvSpPr>
              <p:nvPr/>
            </p:nvSpPr>
            <p:spPr bwMode="auto">
              <a:xfrm>
                <a:off x="249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141" name="Line 38"/>
              <p:cNvSpPr>
                <a:spLocks noChangeShapeType="1"/>
              </p:cNvSpPr>
              <p:nvPr/>
            </p:nvSpPr>
            <p:spPr bwMode="auto">
              <a:xfrm>
                <a:off x="225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142" name="Line 39"/>
              <p:cNvSpPr>
                <a:spLocks noChangeShapeType="1"/>
              </p:cNvSpPr>
              <p:nvPr/>
            </p:nvSpPr>
            <p:spPr bwMode="auto">
              <a:xfrm>
                <a:off x="201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143" name="Line 40"/>
              <p:cNvSpPr>
                <a:spLocks noChangeShapeType="1"/>
              </p:cNvSpPr>
              <p:nvPr/>
            </p:nvSpPr>
            <p:spPr bwMode="auto">
              <a:xfrm>
                <a:off x="177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144" name="Line 41"/>
              <p:cNvSpPr>
                <a:spLocks noChangeShapeType="1"/>
              </p:cNvSpPr>
              <p:nvPr/>
            </p:nvSpPr>
            <p:spPr bwMode="auto">
              <a:xfrm>
                <a:off x="153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145" name="Line 42"/>
              <p:cNvSpPr>
                <a:spLocks noChangeShapeType="1"/>
              </p:cNvSpPr>
              <p:nvPr/>
            </p:nvSpPr>
            <p:spPr bwMode="auto">
              <a:xfrm>
                <a:off x="129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146" name="Line 43"/>
              <p:cNvSpPr>
                <a:spLocks noChangeShapeType="1"/>
              </p:cNvSpPr>
              <p:nvPr/>
            </p:nvSpPr>
            <p:spPr bwMode="auto">
              <a:xfrm>
                <a:off x="105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4147" name="Line 44"/>
              <p:cNvSpPr>
                <a:spLocks noChangeShapeType="1"/>
              </p:cNvSpPr>
              <p:nvPr/>
            </p:nvSpPr>
            <p:spPr bwMode="auto">
              <a:xfrm>
                <a:off x="81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</p:grpSp>
        <p:sp>
          <p:nvSpPr>
            <p:cNvPr id="4126" name="Text Box 45"/>
            <p:cNvSpPr txBox="1">
              <a:spLocks noChangeArrowheads="1"/>
            </p:cNvSpPr>
            <p:nvPr/>
          </p:nvSpPr>
          <p:spPr bwMode="auto">
            <a:xfrm>
              <a:off x="1056" y="240"/>
              <a:ext cx="331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ru-RU" sz="3200" b="1" i="1" dirty="0" smtClean="0">
                <a:solidFill>
                  <a:srgbClr val="000099"/>
                </a:solidFill>
                <a:cs typeface="+mn-cs"/>
              </a:endParaRPr>
            </a:p>
          </p:txBody>
        </p:sp>
      </p:grpSp>
      <p:sp>
        <p:nvSpPr>
          <p:cNvPr id="27698" name="Line 50"/>
          <p:cNvSpPr>
            <a:spLocks noChangeShapeType="1"/>
          </p:cNvSpPr>
          <p:nvPr/>
        </p:nvSpPr>
        <p:spPr bwMode="auto">
          <a:xfrm>
            <a:off x="1403350" y="3573463"/>
            <a:ext cx="701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 dirty="0">
              <a:solidFill>
                <a:srgbClr val="003366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7700" name="Rectangle 52"/>
          <p:cNvSpPr>
            <a:spLocks noChangeArrowheads="1"/>
          </p:cNvSpPr>
          <p:nvPr/>
        </p:nvSpPr>
        <p:spPr bwMode="auto">
          <a:xfrm>
            <a:off x="7924800" y="3048000"/>
            <a:ext cx="3873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rgbClr val="000099"/>
                </a:solidFill>
                <a:latin typeface="Times New Roman" pitchFamily="18" charset="0"/>
                <a:cs typeface="+mn-cs"/>
              </a:rPr>
              <a:t>х</a:t>
            </a:r>
          </a:p>
        </p:txBody>
      </p:sp>
      <p:sp>
        <p:nvSpPr>
          <p:cNvPr id="27701" name="Rectangle 53"/>
          <p:cNvSpPr>
            <a:spLocks noChangeArrowheads="1"/>
          </p:cNvSpPr>
          <p:nvPr/>
        </p:nvSpPr>
        <p:spPr bwMode="auto">
          <a:xfrm>
            <a:off x="827088" y="404813"/>
            <a:ext cx="7632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 i="1" dirty="0">
                <a:solidFill>
                  <a:srgbClr val="000099"/>
                </a:solidFill>
                <a:latin typeface="Times New Roman" pitchFamily="18" charset="0"/>
                <a:cs typeface="+mn-cs"/>
              </a:rPr>
              <a:t>Координатная прямая</a:t>
            </a:r>
          </a:p>
        </p:txBody>
      </p:sp>
      <p:grpSp>
        <p:nvGrpSpPr>
          <p:cNvPr id="5" name="Group 57"/>
          <p:cNvGrpSpPr>
            <a:grpSpLocks/>
          </p:cNvGrpSpPr>
          <p:nvPr/>
        </p:nvGrpSpPr>
        <p:grpSpPr bwMode="auto">
          <a:xfrm>
            <a:off x="1403350" y="1989138"/>
            <a:ext cx="2362200" cy="1143000"/>
            <a:chOff x="912" y="1248"/>
            <a:chExt cx="1488" cy="720"/>
          </a:xfrm>
        </p:grpSpPr>
        <p:sp>
          <p:nvSpPr>
            <p:cNvPr id="4123" name="AutoShape 58"/>
            <p:cNvSpPr>
              <a:spLocks noChangeArrowheads="1"/>
            </p:cNvSpPr>
            <p:nvPr/>
          </p:nvSpPr>
          <p:spPr bwMode="auto">
            <a:xfrm>
              <a:off x="912" y="1248"/>
              <a:ext cx="1488" cy="720"/>
            </a:xfrm>
            <a:prstGeom prst="wedgeEllipseCallout">
              <a:avLst>
                <a:gd name="adj1" fmla="val 68278"/>
                <a:gd name="adj2" fmla="val 82778"/>
              </a:avLst>
            </a:prstGeom>
            <a:solidFill>
              <a:srgbClr val="00B050">
                <a:alpha val="50000"/>
              </a:srgbClr>
            </a:solidFill>
            <a:ln w="28575">
              <a:solidFill>
                <a:srgbClr val="000099"/>
              </a:solidFill>
              <a:prstDash val="sysDot"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ru-RU" sz="3200" dirty="0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4124" name="Text Box 59"/>
            <p:cNvSpPr txBox="1">
              <a:spLocks noChangeArrowheads="1"/>
            </p:cNvSpPr>
            <p:nvPr/>
          </p:nvSpPr>
          <p:spPr bwMode="auto">
            <a:xfrm>
              <a:off x="1104" y="1344"/>
              <a:ext cx="1200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2400" b="1" i="1" dirty="0" smtClean="0">
                  <a:solidFill>
                    <a:srgbClr val="003366"/>
                  </a:solidFill>
                  <a:cs typeface="+mn-cs"/>
                </a:rPr>
                <a:t>0 – </a:t>
              </a:r>
              <a:r>
                <a:rPr lang="ru-RU" sz="2400" b="1" i="1" dirty="0" smtClean="0">
                  <a:solidFill>
                    <a:srgbClr val="FF0000"/>
                  </a:solidFill>
                  <a:cs typeface="+mn-cs"/>
                </a:rPr>
                <a:t>начало координат</a:t>
              </a:r>
            </a:p>
          </p:txBody>
        </p:sp>
      </p:grpSp>
      <p:sp>
        <p:nvSpPr>
          <p:cNvPr id="27712" name="Line 64"/>
          <p:cNvSpPr>
            <a:spLocks noChangeShapeType="1"/>
          </p:cNvSpPr>
          <p:nvPr/>
        </p:nvSpPr>
        <p:spPr bwMode="auto">
          <a:xfrm>
            <a:off x="4356100" y="3573463"/>
            <a:ext cx="40386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>
              <a:defRPr/>
            </a:pPr>
            <a:endParaRPr lang="ru-RU" dirty="0">
              <a:solidFill>
                <a:srgbClr val="003366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7714" name="Line 66"/>
          <p:cNvSpPr>
            <a:spLocks noChangeShapeType="1"/>
          </p:cNvSpPr>
          <p:nvPr/>
        </p:nvSpPr>
        <p:spPr bwMode="auto">
          <a:xfrm flipH="1">
            <a:off x="1331913" y="3573463"/>
            <a:ext cx="3048000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>
              <a:defRPr/>
            </a:pPr>
            <a:endParaRPr lang="ru-RU" dirty="0">
              <a:solidFill>
                <a:srgbClr val="003366"/>
              </a:solidFill>
              <a:latin typeface="Times New Roman" pitchFamily="18" charset="0"/>
              <a:cs typeface="+mn-cs"/>
            </a:endParaRPr>
          </a:p>
        </p:txBody>
      </p:sp>
      <p:grpSp>
        <p:nvGrpSpPr>
          <p:cNvPr id="6" name="Group 78"/>
          <p:cNvGrpSpPr>
            <a:grpSpLocks/>
          </p:cNvGrpSpPr>
          <p:nvPr/>
        </p:nvGrpSpPr>
        <p:grpSpPr bwMode="auto">
          <a:xfrm>
            <a:off x="3563938" y="3500438"/>
            <a:ext cx="1368425" cy="541337"/>
            <a:chOff x="2245" y="2205"/>
            <a:chExt cx="862" cy="341"/>
          </a:xfrm>
        </p:grpSpPr>
        <p:sp>
          <p:nvSpPr>
            <p:cNvPr id="4120" name="Text Box 70"/>
            <p:cNvSpPr txBox="1">
              <a:spLocks noChangeArrowheads="1"/>
            </p:cNvSpPr>
            <p:nvPr/>
          </p:nvSpPr>
          <p:spPr bwMode="auto">
            <a:xfrm>
              <a:off x="2245" y="2296"/>
              <a:ext cx="31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b="1" dirty="0" smtClean="0">
                  <a:solidFill>
                    <a:srgbClr val="003366"/>
                  </a:solidFill>
                  <a:cs typeface="+mn-cs"/>
                </a:rPr>
                <a:t>-1</a:t>
              </a:r>
            </a:p>
          </p:txBody>
        </p:sp>
        <p:sp>
          <p:nvSpPr>
            <p:cNvPr id="4121" name="Line 71"/>
            <p:cNvSpPr>
              <a:spLocks noChangeShapeType="1"/>
            </p:cNvSpPr>
            <p:nvPr/>
          </p:nvSpPr>
          <p:spPr bwMode="auto">
            <a:xfrm>
              <a:off x="2971" y="2205"/>
              <a:ext cx="0" cy="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dirty="0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4122" name="Text Box 72"/>
            <p:cNvSpPr txBox="1">
              <a:spLocks noChangeArrowheads="1"/>
            </p:cNvSpPr>
            <p:nvPr/>
          </p:nvSpPr>
          <p:spPr bwMode="auto">
            <a:xfrm>
              <a:off x="2880" y="2296"/>
              <a:ext cx="22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2000" b="1" dirty="0" smtClean="0">
                  <a:solidFill>
                    <a:srgbClr val="003366"/>
                  </a:solidFill>
                  <a:cs typeface="+mn-cs"/>
                </a:rPr>
                <a:t>1</a:t>
              </a:r>
            </a:p>
          </p:txBody>
        </p:sp>
      </p:grpSp>
      <p:grpSp>
        <p:nvGrpSpPr>
          <p:cNvPr id="7" name="Group 87"/>
          <p:cNvGrpSpPr>
            <a:grpSpLocks/>
          </p:cNvGrpSpPr>
          <p:nvPr/>
        </p:nvGrpSpPr>
        <p:grpSpPr bwMode="auto">
          <a:xfrm>
            <a:off x="4140200" y="2924175"/>
            <a:ext cx="336550" cy="725488"/>
            <a:chOff x="2608" y="1842"/>
            <a:chExt cx="212" cy="457"/>
          </a:xfrm>
        </p:grpSpPr>
        <p:sp>
          <p:nvSpPr>
            <p:cNvPr id="4118" name="Rectangle 60"/>
            <p:cNvSpPr>
              <a:spLocks noChangeArrowheads="1"/>
            </p:cNvSpPr>
            <p:nvPr/>
          </p:nvSpPr>
          <p:spPr bwMode="auto">
            <a:xfrm>
              <a:off x="2608" y="1842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400" b="1" dirty="0">
                  <a:solidFill>
                    <a:srgbClr val="003366"/>
                  </a:solidFill>
                  <a:latin typeface="Times New Roman" pitchFamily="18" charset="0"/>
                  <a:cs typeface="+mn-cs"/>
                </a:rPr>
                <a:t>0</a:t>
              </a:r>
            </a:p>
          </p:txBody>
        </p:sp>
        <p:sp>
          <p:nvSpPr>
            <p:cNvPr id="4119" name="Line 74"/>
            <p:cNvSpPr>
              <a:spLocks noChangeShapeType="1"/>
            </p:cNvSpPr>
            <p:nvPr/>
          </p:nvSpPr>
          <p:spPr bwMode="auto">
            <a:xfrm>
              <a:off x="2744" y="2205"/>
              <a:ext cx="0" cy="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dirty="0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</p:grpSp>
      <p:sp>
        <p:nvSpPr>
          <p:cNvPr id="27723" name="Line 75"/>
          <p:cNvSpPr>
            <a:spLocks noChangeShapeType="1"/>
          </p:cNvSpPr>
          <p:nvPr/>
        </p:nvSpPr>
        <p:spPr bwMode="auto">
          <a:xfrm>
            <a:off x="3995738" y="3500438"/>
            <a:ext cx="0" cy="149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3366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7724" name="AutoShape 76"/>
          <p:cNvSpPr>
            <a:spLocks noChangeArrowheads="1"/>
          </p:cNvSpPr>
          <p:nvPr/>
        </p:nvSpPr>
        <p:spPr bwMode="auto">
          <a:xfrm rot="8695735">
            <a:off x="3635375" y="4508500"/>
            <a:ext cx="2397125" cy="1338263"/>
          </a:xfrm>
          <a:prstGeom prst="wedgeEllipseCallout">
            <a:avLst>
              <a:gd name="adj1" fmla="val -29153"/>
              <a:gd name="adj2" fmla="val 1074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defRPr/>
            </a:pPr>
            <a:endParaRPr lang="ru-RU" dirty="0">
              <a:solidFill>
                <a:srgbClr val="003366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7725" name="Text Box 77"/>
          <p:cNvSpPr txBox="1">
            <a:spLocks noChangeArrowheads="1"/>
          </p:cNvSpPr>
          <p:nvPr/>
        </p:nvSpPr>
        <p:spPr bwMode="auto">
          <a:xfrm rot="-1969712">
            <a:off x="3911600" y="4860925"/>
            <a:ext cx="17589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2000" b="1" i="1" dirty="0" smtClean="0">
                <a:solidFill>
                  <a:srgbClr val="FF3300"/>
                </a:solidFill>
                <a:cs typeface="+mn-cs"/>
              </a:rPr>
              <a:t>единичный отрезок</a:t>
            </a:r>
          </a:p>
        </p:txBody>
      </p:sp>
      <p:sp>
        <p:nvSpPr>
          <p:cNvPr id="27727" name="AutoShape 79"/>
          <p:cNvSpPr>
            <a:spLocks noChangeArrowheads="1"/>
          </p:cNvSpPr>
          <p:nvPr/>
        </p:nvSpPr>
        <p:spPr bwMode="auto">
          <a:xfrm>
            <a:off x="4859338" y="1268413"/>
            <a:ext cx="2520950" cy="1152525"/>
          </a:xfrm>
          <a:prstGeom prst="cloudCallout">
            <a:avLst>
              <a:gd name="adj1" fmla="val 73046"/>
              <a:gd name="adj2" fmla="val 121764"/>
            </a:avLst>
          </a:prstGeom>
          <a:solidFill>
            <a:srgbClr val="E3D33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3366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7728" name="Text Box 80"/>
          <p:cNvSpPr txBox="1">
            <a:spLocks noChangeArrowheads="1"/>
          </p:cNvSpPr>
          <p:nvPr/>
        </p:nvSpPr>
        <p:spPr bwMode="auto">
          <a:xfrm>
            <a:off x="5219700" y="1557338"/>
            <a:ext cx="17287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2000" b="1" i="1" dirty="0" smtClean="0">
                <a:solidFill>
                  <a:srgbClr val="003366"/>
                </a:solidFill>
                <a:cs typeface="+mn-cs"/>
              </a:rPr>
              <a:t>направление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7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7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7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7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7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7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7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7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7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7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7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7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7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7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00" grpId="0"/>
      <p:bldP spid="27701" grpId="0"/>
      <p:bldP spid="27724" grpId="0" animBg="1"/>
      <p:bldP spid="27727" grpId="0" animBg="1"/>
      <p:bldP spid="277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9"/>
          <p:cNvSpPr>
            <a:spLocks noGrp="1" noChangeArrowheads="1"/>
          </p:cNvSpPr>
          <p:nvPr>
            <p:ph type="title"/>
          </p:nvPr>
        </p:nvSpPr>
        <p:spPr>
          <a:xfrm>
            <a:off x="304800" y="188913"/>
            <a:ext cx="8153400" cy="598328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>
                <a:solidFill>
                  <a:srgbClr val="FF0066"/>
                </a:solidFill>
              </a:rPr>
              <a:t>- Какие числа расположены </a:t>
            </a:r>
            <a:r>
              <a:rPr lang="ru-RU" dirty="0" smtClean="0">
                <a:solidFill>
                  <a:srgbClr val="FF0066"/>
                </a:solidFill>
              </a:rPr>
              <a:t>справа </a:t>
            </a:r>
            <a:r>
              <a:rPr lang="ru-RU" dirty="0">
                <a:solidFill>
                  <a:srgbClr val="FF0066"/>
                </a:solidFill>
              </a:rPr>
              <a:t>от начала координат; слева </a:t>
            </a:r>
            <a:r>
              <a:rPr lang="ru-RU" dirty="0" smtClean="0">
                <a:solidFill>
                  <a:srgbClr val="FF0066"/>
                </a:solidFill>
              </a:rPr>
              <a:t>от </a:t>
            </a:r>
            <a:r>
              <a:rPr lang="ru-RU" dirty="0">
                <a:solidFill>
                  <a:srgbClr val="FF0066"/>
                </a:solidFill>
              </a:rPr>
              <a:t>начала координат ?</a:t>
            </a:r>
            <a:r>
              <a:rPr lang="ru-RU" dirty="0" smtClean="0">
                <a:solidFill>
                  <a:srgbClr val="FF0066"/>
                </a:solidFill>
              </a:rPr>
              <a:t/>
            </a:r>
            <a:br>
              <a:rPr lang="ru-RU" dirty="0" smtClean="0">
                <a:solidFill>
                  <a:srgbClr val="FF0066"/>
                </a:solidFill>
              </a:rPr>
            </a:br>
            <a:r>
              <a:rPr lang="ru-RU" dirty="0" smtClean="0">
                <a:solidFill>
                  <a:srgbClr val="FF0066"/>
                </a:solidFill>
              </a:rPr>
              <a:t>-Какую координату имеет начало координат ?</a:t>
            </a:r>
            <a:br>
              <a:rPr lang="ru-RU" dirty="0" smtClean="0">
                <a:solidFill>
                  <a:srgbClr val="FF0066"/>
                </a:solidFill>
              </a:rPr>
            </a:br>
            <a:r>
              <a:rPr lang="ru-RU" dirty="0">
                <a:solidFill>
                  <a:srgbClr val="FF0066"/>
                </a:solidFill>
              </a:rPr>
              <a:t>-Что называют координатой точки на прямой?</a:t>
            </a:r>
            <a:endParaRPr lang="ru-RU" dirty="0" smtClean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8" name="Group 2"/>
          <p:cNvGrpSpPr>
            <a:grpSpLocks/>
          </p:cNvGrpSpPr>
          <p:nvPr/>
        </p:nvGrpSpPr>
        <p:grpSpPr bwMode="auto">
          <a:xfrm>
            <a:off x="539750" y="457200"/>
            <a:ext cx="8305800" cy="6400800"/>
            <a:chOff x="336" y="144"/>
            <a:chExt cx="5232" cy="4032"/>
          </a:xfrm>
        </p:grpSpPr>
        <p:grpSp>
          <p:nvGrpSpPr>
            <p:cNvPr id="91169" name="Group 3"/>
            <p:cNvGrpSpPr>
              <a:grpSpLocks/>
            </p:cNvGrpSpPr>
            <p:nvPr/>
          </p:nvGrpSpPr>
          <p:grpSpPr bwMode="auto">
            <a:xfrm>
              <a:off x="336" y="144"/>
              <a:ext cx="5232" cy="4032"/>
              <a:chOff x="336" y="144"/>
              <a:chExt cx="5232" cy="4032"/>
            </a:xfrm>
          </p:grpSpPr>
          <p:grpSp>
            <p:nvGrpSpPr>
              <p:cNvPr id="91171" name="Group 4"/>
              <p:cNvGrpSpPr>
                <a:grpSpLocks/>
              </p:cNvGrpSpPr>
              <p:nvPr/>
            </p:nvGrpSpPr>
            <p:grpSpPr bwMode="auto">
              <a:xfrm>
                <a:off x="336" y="336"/>
                <a:ext cx="5232" cy="3648"/>
                <a:chOff x="336" y="336"/>
                <a:chExt cx="5232" cy="3648"/>
              </a:xfrm>
            </p:grpSpPr>
            <p:sp>
              <p:nvSpPr>
                <p:cNvPr id="6208" name="Line 5"/>
                <p:cNvSpPr>
                  <a:spLocks noChangeShapeType="1"/>
                </p:cNvSpPr>
                <p:nvPr/>
              </p:nvSpPr>
              <p:spPr bwMode="auto">
                <a:xfrm>
                  <a:off x="336" y="336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6209" name="Line 6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6210" name="Line 7"/>
                <p:cNvSpPr>
                  <a:spLocks noChangeShapeType="1"/>
                </p:cNvSpPr>
                <p:nvPr/>
              </p:nvSpPr>
              <p:spPr bwMode="auto">
                <a:xfrm>
                  <a:off x="336" y="3792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6211" name="Line 8"/>
                <p:cNvSpPr>
                  <a:spLocks noChangeShapeType="1"/>
                </p:cNvSpPr>
                <p:nvPr/>
              </p:nvSpPr>
              <p:spPr bwMode="auto">
                <a:xfrm>
                  <a:off x="336" y="3984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6212" name="Line 9"/>
                <p:cNvSpPr>
                  <a:spLocks noChangeShapeType="1"/>
                </p:cNvSpPr>
                <p:nvPr/>
              </p:nvSpPr>
              <p:spPr bwMode="auto">
                <a:xfrm>
                  <a:off x="336" y="3408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6213" name="Line 10"/>
                <p:cNvSpPr>
                  <a:spLocks noChangeShapeType="1"/>
                </p:cNvSpPr>
                <p:nvPr/>
              </p:nvSpPr>
              <p:spPr bwMode="auto">
                <a:xfrm>
                  <a:off x="336" y="3216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6214" name="Line 11"/>
                <p:cNvSpPr>
                  <a:spLocks noChangeShapeType="1"/>
                </p:cNvSpPr>
                <p:nvPr/>
              </p:nvSpPr>
              <p:spPr bwMode="auto">
                <a:xfrm>
                  <a:off x="336" y="3024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6215" name="Line 12"/>
                <p:cNvSpPr>
                  <a:spLocks noChangeShapeType="1"/>
                </p:cNvSpPr>
                <p:nvPr/>
              </p:nvSpPr>
              <p:spPr bwMode="auto">
                <a:xfrm>
                  <a:off x="336" y="2832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6216" name="Line 13"/>
                <p:cNvSpPr>
                  <a:spLocks noChangeShapeType="1"/>
                </p:cNvSpPr>
                <p:nvPr/>
              </p:nvSpPr>
              <p:spPr bwMode="auto">
                <a:xfrm>
                  <a:off x="336" y="2640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6217" name="Line 14"/>
                <p:cNvSpPr>
                  <a:spLocks noChangeShapeType="1"/>
                </p:cNvSpPr>
                <p:nvPr/>
              </p:nvSpPr>
              <p:spPr bwMode="auto">
                <a:xfrm>
                  <a:off x="336" y="2448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6218" name="Line 15"/>
                <p:cNvSpPr>
                  <a:spLocks noChangeShapeType="1"/>
                </p:cNvSpPr>
                <p:nvPr/>
              </p:nvSpPr>
              <p:spPr bwMode="auto">
                <a:xfrm>
                  <a:off x="336" y="2256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6219" name="Line 16"/>
                <p:cNvSpPr>
                  <a:spLocks noChangeShapeType="1"/>
                </p:cNvSpPr>
                <p:nvPr/>
              </p:nvSpPr>
              <p:spPr bwMode="auto">
                <a:xfrm>
                  <a:off x="336" y="2064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6220" name="Line 17"/>
                <p:cNvSpPr>
                  <a:spLocks noChangeShapeType="1"/>
                </p:cNvSpPr>
                <p:nvPr/>
              </p:nvSpPr>
              <p:spPr bwMode="auto">
                <a:xfrm>
                  <a:off x="336" y="1872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6221" name="Line 18"/>
                <p:cNvSpPr>
                  <a:spLocks noChangeShapeType="1"/>
                </p:cNvSpPr>
                <p:nvPr/>
              </p:nvSpPr>
              <p:spPr bwMode="auto">
                <a:xfrm>
                  <a:off x="336" y="1680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6222" name="Line 19"/>
                <p:cNvSpPr>
                  <a:spLocks noChangeShapeType="1"/>
                </p:cNvSpPr>
                <p:nvPr/>
              </p:nvSpPr>
              <p:spPr bwMode="auto">
                <a:xfrm>
                  <a:off x="336" y="1488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6223" name="Line 20"/>
                <p:cNvSpPr>
                  <a:spLocks noChangeShapeType="1"/>
                </p:cNvSpPr>
                <p:nvPr/>
              </p:nvSpPr>
              <p:spPr bwMode="auto">
                <a:xfrm>
                  <a:off x="336" y="1296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6224" name="Line 21"/>
                <p:cNvSpPr>
                  <a:spLocks noChangeShapeType="1"/>
                </p:cNvSpPr>
                <p:nvPr/>
              </p:nvSpPr>
              <p:spPr bwMode="auto">
                <a:xfrm>
                  <a:off x="336" y="1104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6225" name="Line 22"/>
                <p:cNvSpPr>
                  <a:spLocks noChangeShapeType="1"/>
                </p:cNvSpPr>
                <p:nvPr/>
              </p:nvSpPr>
              <p:spPr bwMode="auto">
                <a:xfrm>
                  <a:off x="336" y="912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6226" name="Line 23"/>
                <p:cNvSpPr>
                  <a:spLocks noChangeShapeType="1"/>
                </p:cNvSpPr>
                <p:nvPr/>
              </p:nvSpPr>
              <p:spPr bwMode="auto">
                <a:xfrm>
                  <a:off x="336" y="720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6227" name="Line 24"/>
                <p:cNvSpPr>
                  <a:spLocks noChangeShapeType="1"/>
                </p:cNvSpPr>
                <p:nvPr/>
              </p:nvSpPr>
              <p:spPr bwMode="auto">
                <a:xfrm>
                  <a:off x="336" y="528"/>
                  <a:ext cx="5232" cy="0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ru-RU" dirty="0">
                    <a:solidFill>
                      <a:srgbClr val="003366"/>
                    </a:solidFill>
                    <a:latin typeface="Times New Roman" pitchFamily="18" charset="0"/>
                    <a:cs typeface="+mn-cs"/>
                  </a:endParaRPr>
                </a:p>
              </p:txBody>
            </p:sp>
          </p:grpSp>
          <p:sp>
            <p:nvSpPr>
              <p:cNvPr id="6188" name="Line 25"/>
              <p:cNvSpPr>
                <a:spLocks noChangeShapeType="1"/>
              </p:cNvSpPr>
              <p:nvPr/>
            </p:nvSpPr>
            <p:spPr bwMode="auto">
              <a:xfrm>
                <a:off x="537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6189" name="Line 26"/>
              <p:cNvSpPr>
                <a:spLocks noChangeShapeType="1"/>
              </p:cNvSpPr>
              <p:nvPr/>
            </p:nvSpPr>
            <p:spPr bwMode="auto">
              <a:xfrm>
                <a:off x="513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6190" name="Line 27"/>
              <p:cNvSpPr>
                <a:spLocks noChangeShapeType="1"/>
              </p:cNvSpPr>
              <p:nvPr/>
            </p:nvSpPr>
            <p:spPr bwMode="auto">
              <a:xfrm>
                <a:off x="489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6191" name="Line 28"/>
              <p:cNvSpPr>
                <a:spLocks noChangeShapeType="1"/>
              </p:cNvSpPr>
              <p:nvPr/>
            </p:nvSpPr>
            <p:spPr bwMode="auto">
              <a:xfrm>
                <a:off x="465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6192" name="Line 29"/>
              <p:cNvSpPr>
                <a:spLocks noChangeShapeType="1"/>
              </p:cNvSpPr>
              <p:nvPr/>
            </p:nvSpPr>
            <p:spPr bwMode="auto">
              <a:xfrm>
                <a:off x="441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6193" name="Line 30"/>
              <p:cNvSpPr>
                <a:spLocks noChangeShapeType="1"/>
              </p:cNvSpPr>
              <p:nvPr/>
            </p:nvSpPr>
            <p:spPr bwMode="auto">
              <a:xfrm>
                <a:off x="417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6194" name="Line 31"/>
              <p:cNvSpPr>
                <a:spLocks noChangeShapeType="1"/>
              </p:cNvSpPr>
              <p:nvPr/>
            </p:nvSpPr>
            <p:spPr bwMode="auto">
              <a:xfrm>
                <a:off x="393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6195" name="Line 32"/>
              <p:cNvSpPr>
                <a:spLocks noChangeShapeType="1"/>
              </p:cNvSpPr>
              <p:nvPr/>
            </p:nvSpPr>
            <p:spPr bwMode="auto">
              <a:xfrm>
                <a:off x="369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6196" name="Line 33"/>
              <p:cNvSpPr>
                <a:spLocks noChangeShapeType="1"/>
              </p:cNvSpPr>
              <p:nvPr/>
            </p:nvSpPr>
            <p:spPr bwMode="auto">
              <a:xfrm>
                <a:off x="345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6197" name="Line 34"/>
              <p:cNvSpPr>
                <a:spLocks noChangeShapeType="1"/>
              </p:cNvSpPr>
              <p:nvPr/>
            </p:nvSpPr>
            <p:spPr bwMode="auto">
              <a:xfrm>
                <a:off x="321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6198" name="Line 35"/>
              <p:cNvSpPr>
                <a:spLocks noChangeShapeType="1"/>
              </p:cNvSpPr>
              <p:nvPr/>
            </p:nvSpPr>
            <p:spPr bwMode="auto">
              <a:xfrm>
                <a:off x="297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6199" name="Line 36"/>
              <p:cNvSpPr>
                <a:spLocks noChangeShapeType="1"/>
              </p:cNvSpPr>
              <p:nvPr/>
            </p:nvSpPr>
            <p:spPr bwMode="auto">
              <a:xfrm>
                <a:off x="273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6200" name="Line 37"/>
              <p:cNvSpPr>
                <a:spLocks noChangeShapeType="1"/>
              </p:cNvSpPr>
              <p:nvPr/>
            </p:nvSpPr>
            <p:spPr bwMode="auto">
              <a:xfrm>
                <a:off x="249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6201" name="Line 38"/>
              <p:cNvSpPr>
                <a:spLocks noChangeShapeType="1"/>
              </p:cNvSpPr>
              <p:nvPr/>
            </p:nvSpPr>
            <p:spPr bwMode="auto">
              <a:xfrm>
                <a:off x="225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6202" name="Line 39"/>
              <p:cNvSpPr>
                <a:spLocks noChangeShapeType="1"/>
              </p:cNvSpPr>
              <p:nvPr/>
            </p:nvSpPr>
            <p:spPr bwMode="auto">
              <a:xfrm>
                <a:off x="201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6203" name="Line 40"/>
              <p:cNvSpPr>
                <a:spLocks noChangeShapeType="1"/>
              </p:cNvSpPr>
              <p:nvPr/>
            </p:nvSpPr>
            <p:spPr bwMode="auto">
              <a:xfrm>
                <a:off x="177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6204" name="Line 41"/>
              <p:cNvSpPr>
                <a:spLocks noChangeShapeType="1"/>
              </p:cNvSpPr>
              <p:nvPr/>
            </p:nvSpPr>
            <p:spPr bwMode="auto">
              <a:xfrm>
                <a:off x="153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6205" name="Line 42"/>
              <p:cNvSpPr>
                <a:spLocks noChangeShapeType="1"/>
              </p:cNvSpPr>
              <p:nvPr/>
            </p:nvSpPr>
            <p:spPr bwMode="auto">
              <a:xfrm>
                <a:off x="129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6206" name="Line 43"/>
              <p:cNvSpPr>
                <a:spLocks noChangeShapeType="1"/>
              </p:cNvSpPr>
              <p:nvPr/>
            </p:nvSpPr>
            <p:spPr bwMode="auto">
              <a:xfrm>
                <a:off x="105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6207" name="Line 44"/>
              <p:cNvSpPr>
                <a:spLocks noChangeShapeType="1"/>
              </p:cNvSpPr>
              <p:nvPr/>
            </p:nvSpPr>
            <p:spPr bwMode="auto">
              <a:xfrm>
                <a:off x="81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 dirty="0">
                  <a:solidFill>
                    <a:srgbClr val="003366"/>
                  </a:solidFill>
                  <a:latin typeface="Times New Roman" pitchFamily="18" charset="0"/>
                  <a:cs typeface="+mn-cs"/>
                </a:endParaRPr>
              </a:p>
            </p:txBody>
          </p:sp>
        </p:grpSp>
        <p:sp>
          <p:nvSpPr>
            <p:cNvPr id="6186" name="Text Box 45"/>
            <p:cNvSpPr txBox="1">
              <a:spLocks noChangeArrowheads="1"/>
            </p:cNvSpPr>
            <p:nvPr/>
          </p:nvSpPr>
          <p:spPr bwMode="auto">
            <a:xfrm>
              <a:off x="1056" y="240"/>
              <a:ext cx="331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ru-RU" sz="3200" b="1" i="1" dirty="0" smtClean="0">
                <a:solidFill>
                  <a:srgbClr val="000099"/>
                </a:solidFill>
                <a:cs typeface="+mn-cs"/>
              </a:endParaRPr>
            </a:p>
          </p:txBody>
        </p:sp>
      </p:grpSp>
      <p:sp>
        <p:nvSpPr>
          <p:cNvPr id="12334" name="Line 46"/>
          <p:cNvSpPr>
            <a:spLocks noChangeShapeType="1"/>
          </p:cNvSpPr>
          <p:nvPr/>
        </p:nvSpPr>
        <p:spPr bwMode="auto">
          <a:xfrm flipV="1">
            <a:off x="4724400" y="2895600"/>
            <a:ext cx="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>
              <a:defRPr/>
            </a:pPr>
            <a:endParaRPr lang="ru-RU" dirty="0">
              <a:solidFill>
                <a:srgbClr val="003366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2335" name="Text Box 47"/>
          <p:cNvSpPr txBox="1">
            <a:spLocks noChangeArrowheads="1"/>
          </p:cNvSpPr>
          <p:nvPr/>
        </p:nvSpPr>
        <p:spPr bwMode="auto">
          <a:xfrm>
            <a:off x="4427538" y="1989138"/>
            <a:ext cx="609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3200" b="1" dirty="0" smtClean="0">
                <a:solidFill>
                  <a:srgbClr val="003366"/>
                </a:solidFill>
                <a:cs typeface="+mn-cs"/>
              </a:rPr>
              <a:t> 0</a:t>
            </a:r>
          </a:p>
        </p:txBody>
      </p:sp>
      <p:grpSp>
        <p:nvGrpSpPr>
          <p:cNvPr id="5" name="Group 48"/>
          <p:cNvGrpSpPr>
            <a:grpSpLocks/>
          </p:cNvGrpSpPr>
          <p:nvPr/>
        </p:nvGrpSpPr>
        <p:grpSpPr bwMode="auto">
          <a:xfrm>
            <a:off x="7467600" y="2057400"/>
            <a:ext cx="838200" cy="609600"/>
            <a:chOff x="4752" y="1248"/>
            <a:chExt cx="528" cy="384"/>
          </a:xfrm>
        </p:grpSpPr>
        <p:sp>
          <p:nvSpPr>
            <p:cNvPr id="6183" name="Oval 49"/>
            <p:cNvSpPr>
              <a:spLocks noChangeArrowheads="1"/>
            </p:cNvSpPr>
            <p:nvPr/>
          </p:nvSpPr>
          <p:spPr bwMode="auto">
            <a:xfrm>
              <a:off x="4752" y="1248"/>
              <a:ext cx="528" cy="384"/>
            </a:xfrm>
            <a:prstGeom prst="ellipse">
              <a:avLst/>
            </a:prstGeom>
            <a:solidFill>
              <a:srgbClr val="F3B1C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 dirty="0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6184" name="Text Box 50"/>
            <p:cNvSpPr txBox="1">
              <a:spLocks noChangeArrowheads="1"/>
            </p:cNvSpPr>
            <p:nvPr/>
          </p:nvSpPr>
          <p:spPr bwMode="auto">
            <a:xfrm>
              <a:off x="4896" y="1248"/>
              <a:ext cx="288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ru-RU" sz="3200" b="1" dirty="0" smtClean="0">
                  <a:solidFill>
                    <a:srgbClr val="FF0000"/>
                  </a:solidFill>
                  <a:cs typeface="+mn-cs"/>
                </a:rPr>
                <a:t>+</a:t>
              </a:r>
            </a:p>
          </p:txBody>
        </p:sp>
      </p:grpSp>
      <p:grpSp>
        <p:nvGrpSpPr>
          <p:cNvPr id="6" name="Group 51"/>
          <p:cNvGrpSpPr>
            <a:grpSpLocks/>
          </p:cNvGrpSpPr>
          <p:nvPr/>
        </p:nvGrpSpPr>
        <p:grpSpPr bwMode="auto">
          <a:xfrm>
            <a:off x="1187450" y="1844675"/>
            <a:ext cx="838200" cy="914400"/>
            <a:chOff x="768" y="1152"/>
            <a:chExt cx="528" cy="576"/>
          </a:xfrm>
        </p:grpSpPr>
        <p:sp>
          <p:nvSpPr>
            <p:cNvPr id="6181" name="Oval 52"/>
            <p:cNvSpPr>
              <a:spLocks noChangeArrowheads="1"/>
            </p:cNvSpPr>
            <p:nvPr/>
          </p:nvSpPr>
          <p:spPr bwMode="auto">
            <a:xfrm>
              <a:off x="768" y="1296"/>
              <a:ext cx="528" cy="384"/>
            </a:xfrm>
            <a:prstGeom prst="ellipse">
              <a:avLst/>
            </a:prstGeom>
            <a:solidFill>
              <a:srgbClr val="C6BCE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 dirty="0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6182" name="Text Box 53"/>
            <p:cNvSpPr txBox="1">
              <a:spLocks noChangeArrowheads="1"/>
            </p:cNvSpPr>
            <p:nvPr/>
          </p:nvSpPr>
          <p:spPr bwMode="auto">
            <a:xfrm>
              <a:off x="912" y="1152"/>
              <a:ext cx="346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ru-RU" sz="5400" b="1" dirty="0" smtClean="0">
                  <a:solidFill>
                    <a:srgbClr val="000099"/>
                  </a:solidFill>
                  <a:cs typeface="+mn-cs"/>
                </a:rPr>
                <a:t>-</a:t>
              </a:r>
            </a:p>
          </p:txBody>
        </p:sp>
      </p:grpSp>
      <p:sp>
        <p:nvSpPr>
          <p:cNvPr id="12342" name="Rectangle 5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 </a:t>
            </a:r>
          </a:p>
        </p:txBody>
      </p:sp>
      <p:sp>
        <p:nvSpPr>
          <p:cNvPr id="6152" name="Text Box 55"/>
          <p:cNvSpPr txBox="1">
            <a:spLocks noChangeArrowheads="1"/>
          </p:cNvSpPr>
          <p:nvPr/>
        </p:nvSpPr>
        <p:spPr bwMode="auto">
          <a:xfrm>
            <a:off x="898525" y="6038850"/>
            <a:ext cx="184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ru-RU" sz="3200" dirty="0" smtClean="0">
              <a:solidFill>
                <a:srgbClr val="003366"/>
              </a:solidFill>
              <a:cs typeface="+mn-cs"/>
            </a:endParaRPr>
          </a:p>
        </p:txBody>
      </p:sp>
      <p:sp>
        <p:nvSpPr>
          <p:cNvPr id="12344" name="Line 56"/>
          <p:cNvSpPr>
            <a:spLocks noChangeShapeType="1"/>
          </p:cNvSpPr>
          <p:nvPr/>
        </p:nvSpPr>
        <p:spPr bwMode="auto">
          <a:xfrm>
            <a:off x="1331913" y="2997200"/>
            <a:ext cx="6858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>
              <a:defRPr/>
            </a:pPr>
            <a:endParaRPr lang="ru-RU" dirty="0">
              <a:solidFill>
                <a:srgbClr val="003366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2345" name="Line 57"/>
          <p:cNvSpPr>
            <a:spLocks noChangeShapeType="1"/>
          </p:cNvSpPr>
          <p:nvPr/>
        </p:nvSpPr>
        <p:spPr bwMode="auto">
          <a:xfrm>
            <a:off x="8172450" y="29972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>
              <a:defRPr/>
            </a:pPr>
            <a:endParaRPr lang="ru-RU" dirty="0">
              <a:solidFill>
                <a:srgbClr val="003366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2346" name="Line 58"/>
          <p:cNvSpPr>
            <a:spLocks noChangeShapeType="1"/>
          </p:cNvSpPr>
          <p:nvPr/>
        </p:nvSpPr>
        <p:spPr bwMode="auto">
          <a:xfrm flipH="1">
            <a:off x="1258888" y="2997200"/>
            <a:ext cx="3581400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>
              <a:defRPr/>
            </a:pPr>
            <a:endParaRPr lang="ru-RU" dirty="0">
              <a:solidFill>
                <a:srgbClr val="003366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2347" name="Line 59"/>
          <p:cNvSpPr>
            <a:spLocks noChangeShapeType="1"/>
          </p:cNvSpPr>
          <p:nvPr/>
        </p:nvSpPr>
        <p:spPr bwMode="auto">
          <a:xfrm>
            <a:off x="4716463" y="2997200"/>
            <a:ext cx="3810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>
              <a:defRPr/>
            </a:pPr>
            <a:endParaRPr lang="ru-RU" dirty="0">
              <a:solidFill>
                <a:srgbClr val="003366"/>
              </a:solidFill>
              <a:latin typeface="Times New Roman" pitchFamily="18" charset="0"/>
              <a:cs typeface="+mn-cs"/>
            </a:endParaRPr>
          </a:p>
        </p:txBody>
      </p:sp>
      <p:grpSp>
        <p:nvGrpSpPr>
          <p:cNvPr id="7" name="Group 60"/>
          <p:cNvGrpSpPr>
            <a:grpSpLocks/>
          </p:cNvGrpSpPr>
          <p:nvPr/>
        </p:nvGrpSpPr>
        <p:grpSpPr bwMode="auto">
          <a:xfrm>
            <a:off x="4067175" y="2924175"/>
            <a:ext cx="1174750" cy="796925"/>
            <a:chOff x="2562" y="1842"/>
            <a:chExt cx="740" cy="502"/>
          </a:xfrm>
        </p:grpSpPr>
        <p:sp>
          <p:nvSpPr>
            <p:cNvPr id="6177" name="Line 61"/>
            <p:cNvSpPr>
              <a:spLocks noChangeShapeType="1"/>
            </p:cNvSpPr>
            <p:nvPr/>
          </p:nvSpPr>
          <p:spPr bwMode="auto">
            <a:xfrm>
              <a:off x="3198" y="1842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dirty="0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6178" name="Line 62"/>
            <p:cNvSpPr>
              <a:spLocks noChangeShapeType="1"/>
            </p:cNvSpPr>
            <p:nvPr/>
          </p:nvSpPr>
          <p:spPr bwMode="auto">
            <a:xfrm>
              <a:off x="2744" y="1842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dirty="0">
                <a:solidFill>
                  <a:srgbClr val="003366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6179" name="Rectangle 63"/>
            <p:cNvSpPr>
              <a:spLocks noChangeArrowheads="1"/>
            </p:cNvSpPr>
            <p:nvPr/>
          </p:nvSpPr>
          <p:spPr bwMode="auto">
            <a:xfrm>
              <a:off x="2562" y="1979"/>
              <a:ext cx="32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3200" dirty="0">
                  <a:solidFill>
                    <a:srgbClr val="003366"/>
                  </a:solidFill>
                  <a:latin typeface="Times New Roman" pitchFamily="18" charset="0"/>
                  <a:cs typeface="+mn-cs"/>
                </a:rPr>
                <a:t>-</a:t>
              </a:r>
              <a:r>
                <a:rPr lang="ru-RU" sz="3200" b="1" dirty="0">
                  <a:solidFill>
                    <a:srgbClr val="003366"/>
                  </a:solidFill>
                  <a:latin typeface="Times New Roman" pitchFamily="18" charset="0"/>
                  <a:cs typeface="+mn-cs"/>
                </a:rPr>
                <a:t>1</a:t>
              </a:r>
            </a:p>
          </p:txBody>
        </p:sp>
        <p:sp>
          <p:nvSpPr>
            <p:cNvPr id="6180" name="Rectangle 64"/>
            <p:cNvSpPr>
              <a:spLocks noChangeArrowheads="1"/>
            </p:cNvSpPr>
            <p:nvPr/>
          </p:nvSpPr>
          <p:spPr bwMode="auto">
            <a:xfrm>
              <a:off x="3058" y="1979"/>
              <a:ext cx="2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3200" b="1" dirty="0">
                  <a:solidFill>
                    <a:srgbClr val="003366"/>
                  </a:solidFill>
                  <a:latin typeface="Times New Roman" pitchFamily="18" charset="0"/>
                  <a:cs typeface="+mn-cs"/>
                </a:rPr>
                <a:t>1</a:t>
              </a:r>
            </a:p>
          </p:txBody>
        </p:sp>
      </p:grpSp>
      <p:sp>
        <p:nvSpPr>
          <p:cNvPr id="12364" name="Text Box 76"/>
          <p:cNvSpPr txBox="1">
            <a:spLocks noChangeArrowheads="1"/>
          </p:cNvSpPr>
          <p:nvPr/>
        </p:nvSpPr>
        <p:spPr bwMode="auto">
          <a:xfrm>
            <a:off x="1258888" y="3644900"/>
            <a:ext cx="1079500" cy="6477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3200" b="1" i="1" dirty="0" smtClean="0">
                <a:solidFill>
                  <a:srgbClr val="003366"/>
                </a:solidFill>
                <a:cs typeface="+mn-cs"/>
              </a:rPr>
              <a:t>А(5)</a:t>
            </a:r>
          </a:p>
        </p:txBody>
      </p:sp>
      <p:sp>
        <p:nvSpPr>
          <p:cNvPr id="12371" name="Oval 83"/>
          <p:cNvSpPr>
            <a:spLocks noChangeArrowheads="1"/>
          </p:cNvSpPr>
          <p:nvPr/>
        </p:nvSpPr>
        <p:spPr bwMode="auto">
          <a:xfrm>
            <a:off x="6588125" y="2924175"/>
            <a:ext cx="152400" cy="152400"/>
          </a:xfrm>
          <a:prstGeom prst="ellipse">
            <a:avLst/>
          </a:prstGeom>
          <a:solidFill>
            <a:srgbClr val="40D6E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3366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2372" name="Rectangle 84"/>
          <p:cNvSpPr>
            <a:spLocks noChangeArrowheads="1"/>
          </p:cNvSpPr>
          <p:nvPr/>
        </p:nvSpPr>
        <p:spPr bwMode="auto">
          <a:xfrm>
            <a:off x="6372225" y="2133600"/>
            <a:ext cx="4556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0000CC"/>
                </a:solidFill>
                <a:latin typeface="Times New Roman" pitchFamily="18" charset="0"/>
                <a:cs typeface="+mn-cs"/>
              </a:rPr>
              <a:t>А</a:t>
            </a:r>
          </a:p>
        </p:txBody>
      </p:sp>
      <p:sp>
        <p:nvSpPr>
          <p:cNvPr id="12373" name="Rectangle 85"/>
          <p:cNvSpPr>
            <a:spLocks noChangeArrowheads="1"/>
          </p:cNvSpPr>
          <p:nvPr/>
        </p:nvSpPr>
        <p:spPr bwMode="auto">
          <a:xfrm>
            <a:off x="6372225" y="3141663"/>
            <a:ext cx="3873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0000CC"/>
                </a:solidFill>
                <a:latin typeface="Times New Roman" pitchFamily="18" charset="0"/>
                <a:cs typeface="+mn-cs"/>
              </a:rPr>
              <a:t>5</a:t>
            </a:r>
          </a:p>
        </p:txBody>
      </p:sp>
      <p:sp>
        <p:nvSpPr>
          <p:cNvPr id="12374" name="Text Box 86"/>
          <p:cNvSpPr txBox="1">
            <a:spLocks noChangeArrowheads="1"/>
          </p:cNvSpPr>
          <p:nvPr/>
        </p:nvSpPr>
        <p:spPr bwMode="auto">
          <a:xfrm>
            <a:off x="1258888" y="4437063"/>
            <a:ext cx="1079500" cy="6477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3200" b="1" i="1" dirty="0" smtClean="0">
                <a:solidFill>
                  <a:srgbClr val="003366"/>
                </a:solidFill>
                <a:cs typeface="+mn-cs"/>
              </a:rPr>
              <a:t>В(-3)</a:t>
            </a:r>
          </a:p>
        </p:txBody>
      </p:sp>
      <p:sp>
        <p:nvSpPr>
          <p:cNvPr id="12375" name="Oval 87"/>
          <p:cNvSpPr>
            <a:spLocks noChangeArrowheads="1"/>
          </p:cNvSpPr>
          <p:nvPr/>
        </p:nvSpPr>
        <p:spPr bwMode="auto">
          <a:xfrm>
            <a:off x="3492500" y="2924175"/>
            <a:ext cx="152400" cy="152400"/>
          </a:xfrm>
          <a:prstGeom prst="ellipse">
            <a:avLst/>
          </a:prstGeom>
          <a:solidFill>
            <a:srgbClr val="40D6E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3366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2376" name="Rectangle 88"/>
          <p:cNvSpPr>
            <a:spLocks noChangeArrowheads="1"/>
          </p:cNvSpPr>
          <p:nvPr/>
        </p:nvSpPr>
        <p:spPr bwMode="auto">
          <a:xfrm>
            <a:off x="3348038" y="2133600"/>
            <a:ext cx="4556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0000CC"/>
                </a:solidFill>
                <a:latin typeface="Times New Roman" pitchFamily="18" charset="0"/>
                <a:cs typeface="+mn-cs"/>
              </a:rPr>
              <a:t>В</a:t>
            </a:r>
          </a:p>
        </p:txBody>
      </p:sp>
      <p:grpSp>
        <p:nvGrpSpPr>
          <p:cNvPr id="8" name="Group 90"/>
          <p:cNvGrpSpPr>
            <a:grpSpLocks/>
          </p:cNvGrpSpPr>
          <p:nvPr/>
        </p:nvGrpSpPr>
        <p:grpSpPr bwMode="auto">
          <a:xfrm rot="-2717372">
            <a:off x="2817813" y="4449763"/>
            <a:ext cx="2324100" cy="895350"/>
            <a:chOff x="4381" y="1939"/>
            <a:chExt cx="1037" cy="448"/>
          </a:xfrm>
        </p:grpSpPr>
        <p:sp>
          <p:nvSpPr>
            <p:cNvPr id="6175" name="AutoShape 91"/>
            <p:cNvSpPr>
              <a:spLocks noChangeArrowheads="1"/>
            </p:cNvSpPr>
            <p:nvPr/>
          </p:nvSpPr>
          <p:spPr bwMode="auto">
            <a:xfrm>
              <a:off x="4385" y="1949"/>
              <a:ext cx="1008" cy="431"/>
            </a:xfrm>
            <a:prstGeom prst="wedgeRoundRectCallout">
              <a:avLst>
                <a:gd name="adj1" fmla="val -41468"/>
                <a:gd name="adj2" fmla="val -141898"/>
                <a:gd name="adj3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pPr algn="ctr">
                <a:defRPr/>
              </a:pPr>
              <a:endParaRPr lang="ru-RU" sz="2400" dirty="0">
                <a:solidFill>
                  <a:srgbClr val="CA1002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6176" name="Text Box 92"/>
            <p:cNvSpPr txBox="1">
              <a:spLocks noChangeArrowheads="1"/>
            </p:cNvSpPr>
            <p:nvPr/>
          </p:nvSpPr>
          <p:spPr bwMode="auto">
            <a:xfrm>
              <a:off x="4489" y="1934"/>
              <a:ext cx="9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ru-RU" sz="2400" b="1" i="1" dirty="0" smtClean="0">
                  <a:solidFill>
                    <a:srgbClr val="FF0000"/>
                  </a:solidFill>
                  <a:cs typeface="+mn-cs"/>
                </a:rPr>
                <a:t>Координата </a:t>
              </a:r>
              <a:r>
                <a:rPr lang="ru-RU" sz="2400" b="1" i="1" dirty="0" err="1" smtClean="0">
                  <a:solidFill>
                    <a:srgbClr val="FF0000"/>
                  </a:solidFill>
                  <a:cs typeface="+mn-cs"/>
                </a:rPr>
                <a:t>аточки</a:t>
              </a:r>
              <a:r>
                <a:rPr lang="ru-RU" sz="2400" b="1" i="1" dirty="0" smtClean="0">
                  <a:solidFill>
                    <a:srgbClr val="FF0000"/>
                  </a:solidFill>
                  <a:cs typeface="+mn-cs"/>
                </a:rPr>
                <a:t> </a:t>
              </a:r>
              <a:r>
                <a:rPr lang="ru-RU" sz="2400" b="1" i="1" dirty="0" smtClean="0">
                  <a:solidFill>
                    <a:srgbClr val="000099"/>
                  </a:solidFill>
                  <a:cs typeface="+mn-cs"/>
                </a:rPr>
                <a:t>А</a:t>
              </a:r>
            </a:p>
          </p:txBody>
        </p:sp>
      </p:grpSp>
      <p:sp>
        <p:nvSpPr>
          <p:cNvPr id="12377" name="Rectangle 89"/>
          <p:cNvSpPr>
            <a:spLocks noChangeArrowheads="1"/>
          </p:cNvSpPr>
          <p:nvPr/>
        </p:nvSpPr>
        <p:spPr bwMode="auto">
          <a:xfrm>
            <a:off x="3276600" y="3141663"/>
            <a:ext cx="6492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0000CC"/>
                </a:solidFill>
                <a:latin typeface="Times New Roman" pitchFamily="18" charset="0"/>
                <a:cs typeface="+mn-cs"/>
              </a:rPr>
              <a:t>-3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2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2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2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2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2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35" grpId="0"/>
      <p:bldP spid="12371" grpId="0" animBg="1"/>
      <p:bldP spid="12372" grpId="0"/>
      <p:bldP spid="12373" grpId="0"/>
      <p:bldP spid="12374" grpId="0" animBg="1"/>
      <p:bldP spid="12375" grpId="0" animBg="1"/>
      <p:bldP spid="12376" grpId="0"/>
      <p:bldP spid="123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Рисунок 1" descr="http://i038.radikal.ru/0810/c0/cc71793d863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84150"/>
            <a:ext cx="7929563" cy="638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а 17 из 228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33375"/>
            <a:ext cx="3778250" cy="26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 descr="Картинка 423 из 228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349500"/>
            <a:ext cx="3671888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1331913" y="404813"/>
            <a:ext cx="3600450" cy="15113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864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CC00"/>
                    </a:gs>
                    <a:gs pos="50000">
                      <a:srgbClr val="520402"/>
                    </a:gs>
                    <a:gs pos="100000">
                      <a:srgbClr val="FFCC00"/>
                    </a:gs>
                  </a:gsLst>
                  <a:lin ang="27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Шахматы</a:t>
            </a:r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 flipV="1">
            <a:off x="1258888" y="2276475"/>
            <a:ext cx="0" cy="388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1258888" y="6165850"/>
            <a:ext cx="40338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5410200" y="3533775"/>
            <a:ext cx="3527425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800" b="1">
                <a:latin typeface="Times New Roman" pitchFamily="18" charset="0"/>
              </a:rPr>
              <a:t>Вертикали – цифры,</a:t>
            </a:r>
          </a:p>
          <a:p>
            <a:pPr algn="ctr" eaLnBrk="1" hangingPunct="1"/>
            <a:r>
              <a:rPr lang="ru-RU" sz="2800" b="1">
                <a:latin typeface="Times New Roman" pitchFamily="18" charset="0"/>
              </a:rPr>
              <a:t>горизонтали – латинские буквы</a:t>
            </a:r>
            <a:r>
              <a:rPr lang="ru-RU" sz="280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1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3" grpId="0" animBg="1"/>
      <p:bldP spid="17414" grpId="0" animBg="1"/>
      <p:bldP spid="174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Картинка 162 из 94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" y="152400"/>
            <a:ext cx="8497888" cy="636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563938" y="400050"/>
            <a:ext cx="5256212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 sz="2400" b="1">
                <a:solidFill>
                  <a:srgbClr val="FF0000"/>
                </a:solidFill>
              </a:rPr>
              <a:t>К</a:t>
            </a:r>
            <a:r>
              <a:rPr lang="pl-PL" sz="2400" b="1">
                <a:solidFill>
                  <a:srgbClr val="FF0000"/>
                </a:solidFill>
              </a:rPr>
              <a:t>оординаты клеток - цифры на одной ос</a:t>
            </a:r>
            <a:r>
              <a:rPr lang="ru-RU" sz="2400" b="1">
                <a:solidFill>
                  <a:srgbClr val="FF0000"/>
                </a:solidFill>
              </a:rPr>
              <a:t>и</a:t>
            </a:r>
            <a:r>
              <a:rPr lang="pl-PL" sz="2400" b="1">
                <a:solidFill>
                  <a:srgbClr val="FF0000"/>
                </a:solidFill>
              </a:rPr>
              <a:t>, буквы - на второй</a:t>
            </a:r>
            <a:r>
              <a:rPr lang="pl-PL" sz="2400" b="1"/>
              <a:t>. </a:t>
            </a:r>
          </a:p>
        </p:txBody>
      </p:sp>
      <p:pic>
        <p:nvPicPr>
          <p:cNvPr id="16388" name="Picture 4" descr="Картинка 93 из 94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CAE9FB"/>
              </a:clrFrom>
              <a:clrTo>
                <a:srgbClr val="CAE9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60350"/>
            <a:ext cx="3168650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 descr="Картинка 1669 из 1743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B9B9B9"/>
              </a:clrFrom>
              <a:clrTo>
                <a:srgbClr val="B9B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57563"/>
            <a:ext cx="3095625" cy="308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 descr="Картинка 1669 из 1743">
            <a:hlinkClick r:id="rId6"/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B9B9B9"/>
              </a:clrFrom>
              <a:clrTo>
                <a:srgbClr val="B9B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357563"/>
            <a:ext cx="3168650" cy="315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6"/>
          <p:cNvSpPr txBox="1">
            <a:spLocks noChangeArrowheads="1"/>
          </p:cNvSpPr>
          <p:nvPr/>
        </p:nvSpPr>
        <p:spPr bwMode="auto">
          <a:xfrm>
            <a:off x="457200" y="533400"/>
            <a:ext cx="2362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09600" y="533400"/>
            <a:ext cx="35052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Система географических координат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800600" y="4084638"/>
            <a:ext cx="4038600" cy="277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>
                <a:solidFill>
                  <a:srgbClr val="0000FF"/>
                </a:solidFill>
              </a:rPr>
              <a:t>широта – параллели,  долгота -меридианы</a:t>
            </a:r>
            <a:r>
              <a:rPr lang="ru-RU" sz="32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endParaRPr lang="ru-RU" sz="3200">
              <a:solidFill>
                <a:srgbClr val="FFFFFF"/>
              </a:solidFill>
            </a:endParaRPr>
          </a:p>
        </p:txBody>
      </p:sp>
      <p:pic>
        <p:nvPicPr>
          <p:cNvPr id="95237" name="Picture 10" descr="Рисунок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90800"/>
            <a:ext cx="405765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38" name="Picture 11" descr="Рисунок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28600"/>
            <a:ext cx="426720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2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FFC000"/>
      </a:accent1>
      <a:accent2>
        <a:srgbClr val="E1D5A3"/>
      </a:accent2>
      <a:accent3>
        <a:srgbClr val="FF0000"/>
      </a:accent3>
      <a:accent4>
        <a:srgbClr val="6585CF"/>
      </a:accent4>
      <a:accent5>
        <a:srgbClr val="7E6BC9"/>
      </a:accent5>
      <a:accent6>
        <a:srgbClr val="92D050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3_Апекс">
  <a:themeElements>
    <a:clrScheme name="Другая 22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FFC000"/>
      </a:accent1>
      <a:accent2>
        <a:srgbClr val="E1D5A3"/>
      </a:accent2>
      <a:accent3>
        <a:srgbClr val="FF0000"/>
      </a:accent3>
      <a:accent4>
        <a:srgbClr val="6585CF"/>
      </a:accent4>
      <a:accent5>
        <a:srgbClr val="7E6BC9"/>
      </a:accent5>
      <a:accent6>
        <a:srgbClr val="92D050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Клен">
  <a:themeElements>
    <a:clrScheme name="Клен 9">
      <a:dk1>
        <a:srgbClr val="003366"/>
      </a:dk1>
      <a:lt1>
        <a:srgbClr val="FFFFFF"/>
      </a:lt1>
      <a:dk2>
        <a:srgbClr val="003366"/>
      </a:dk2>
      <a:lt2>
        <a:srgbClr val="CBD5DF"/>
      </a:lt2>
      <a:accent1>
        <a:srgbClr val="A9BEE9"/>
      </a:accent1>
      <a:accent2>
        <a:srgbClr val="D6E4F2"/>
      </a:accent2>
      <a:accent3>
        <a:srgbClr val="FFFFFF"/>
      </a:accent3>
      <a:accent4>
        <a:srgbClr val="002A56"/>
      </a:accent4>
      <a:accent5>
        <a:srgbClr val="D1DBF2"/>
      </a:accent5>
      <a:accent6>
        <a:srgbClr val="C2CFDB"/>
      </a:accent6>
      <a:hlink>
        <a:srgbClr val="0000CC"/>
      </a:hlink>
      <a:folHlink>
        <a:srgbClr val="8668E8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Клен">
  <a:themeElements>
    <a:clrScheme name="Клен 9">
      <a:dk1>
        <a:srgbClr val="003366"/>
      </a:dk1>
      <a:lt1>
        <a:srgbClr val="FFFFFF"/>
      </a:lt1>
      <a:dk2>
        <a:srgbClr val="003366"/>
      </a:dk2>
      <a:lt2>
        <a:srgbClr val="CBD5DF"/>
      </a:lt2>
      <a:accent1>
        <a:srgbClr val="A9BEE9"/>
      </a:accent1>
      <a:accent2>
        <a:srgbClr val="D6E4F2"/>
      </a:accent2>
      <a:accent3>
        <a:srgbClr val="FFFFFF"/>
      </a:accent3>
      <a:accent4>
        <a:srgbClr val="002A56"/>
      </a:accent4>
      <a:accent5>
        <a:srgbClr val="D1DBF2"/>
      </a:accent5>
      <a:accent6>
        <a:srgbClr val="C2CFDB"/>
      </a:accent6>
      <a:hlink>
        <a:srgbClr val="0000CC"/>
      </a:hlink>
      <a:folHlink>
        <a:srgbClr val="8668E8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Апекс">
  <a:themeElements>
    <a:clrScheme name="Другая 22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FFC000"/>
      </a:accent1>
      <a:accent2>
        <a:srgbClr val="E1D5A3"/>
      </a:accent2>
      <a:accent3>
        <a:srgbClr val="FF0000"/>
      </a:accent3>
      <a:accent4>
        <a:srgbClr val="6585CF"/>
      </a:accent4>
      <a:accent5>
        <a:srgbClr val="7E6BC9"/>
      </a:accent5>
      <a:accent6>
        <a:srgbClr val="92D050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Апекс">
  <a:themeElements>
    <a:clrScheme name="Другая 22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FFC000"/>
      </a:accent1>
      <a:accent2>
        <a:srgbClr val="E1D5A3"/>
      </a:accent2>
      <a:accent3>
        <a:srgbClr val="FF0000"/>
      </a:accent3>
      <a:accent4>
        <a:srgbClr val="6585CF"/>
      </a:accent4>
      <a:accent5>
        <a:srgbClr val="7E6BC9"/>
      </a:accent5>
      <a:accent6>
        <a:srgbClr val="92D050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3_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4944</TotalTime>
  <Words>574</Words>
  <Application>Microsoft Office PowerPoint</Application>
  <PresentationFormat>Экран (4:3)</PresentationFormat>
  <Paragraphs>248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24</vt:i4>
      </vt:variant>
    </vt:vector>
  </HeadingPairs>
  <TitlesOfParts>
    <vt:vector size="43" baseType="lpstr">
      <vt:lpstr>Arial</vt:lpstr>
      <vt:lpstr>Lucida Sans</vt:lpstr>
      <vt:lpstr>Book Antiqua</vt:lpstr>
      <vt:lpstr>Wingdings 2</vt:lpstr>
      <vt:lpstr>Wingdings</vt:lpstr>
      <vt:lpstr>Wingdings 3</vt:lpstr>
      <vt:lpstr>Calibri</vt:lpstr>
      <vt:lpstr>Verdana</vt:lpstr>
      <vt:lpstr>Times New Roman</vt:lpstr>
      <vt:lpstr>Апекс</vt:lpstr>
      <vt:lpstr>Шары</vt:lpstr>
      <vt:lpstr>Клен</vt:lpstr>
      <vt:lpstr>1_Клен</vt:lpstr>
      <vt:lpstr>1_Шары</vt:lpstr>
      <vt:lpstr>2_Шары</vt:lpstr>
      <vt:lpstr>1_Апекс</vt:lpstr>
      <vt:lpstr>2_Апекс</vt:lpstr>
      <vt:lpstr>3_Шары</vt:lpstr>
      <vt:lpstr>3_Апекс</vt:lpstr>
      <vt:lpstr>Презентация PowerPoint</vt:lpstr>
      <vt:lpstr> -Что такое координатная прямая ?  </vt:lpstr>
      <vt:lpstr>Презентация PowerPoint</vt:lpstr>
      <vt:lpstr>- Какие числа расположены справа от начала координат; слева от начала координат ? -Какую координату имеет начало координат ? -Что называют координатой точки на прямой?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 урока: что нового узнали на уроке?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Правило (“фонтана”)</dc:title>
  <dc:creator>pc</dc:creator>
  <cp:lastModifiedBy>Наташа</cp:lastModifiedBy>
  <cp:revision>365</cp:revision>
  <dcterms:modified xsi:type="dcterms:W3CDTF">2017-05-14T20:15:51Z</dcterms:modified>
</cp:coreProperties>
</file>