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63" r:id="rId3"/>
    <p:sldId id="257" r:id="rId4"/>
    <p:sldId id="260" r:id="rId5"/>
    <p:sldId id="258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09D76-60C1-4204-A3FE-737DC77C084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AFAC7-5CB0-4D05-8BE9-B7203731AE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412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826A42-4BF7-4D7C-836F-B274A5E92DC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6318C2-FB43-486E-844F-D82317143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90;&#1102;&#1090;&#1095;&#1077;&#1074;\&#1063;&#1072;&#1081;&#1082;&#1086;&#1074;&#1089;&#1082;&#1080;&#1081;%20&#1076;&#1086;&#1078;&#1076;&#1100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2;&#1072;&#1083;&#1077;&#1085;&#1090;&#1080;&#1085;&#1072;\Documents\&#1060;.&#1048;.&#1058;&#1102;&#1090;&#1095;&#1077;&#1074;%20&#1086;&#1090;%206%20&#1082;&#1083;&#1072;&#1089;&#1089;&#1072;\&#1055;&#1088;&#1077;&#1079;&#1077;&#1085;&#1090;&#1072;&#1094;&#1080;&#1103;%20&#1086;&#1090;%20&#1057;&#1072;&#1074;&#1080;&#1085;&#1086;&#1074;&#1086;&#1081;%20&#1057;&#1074;&#1077;&#1090;&#1099;\&#1042;&#1077;&#1090;&#1088;&#1072;%20&#1090;&#1077;&#1087;&#1083;&#1086;&#1075;&#1086;%20&#1087;&#1086;&#1088;&#1099;&#1074;&#1099;.wma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2;&#1072;&#1083;&#1077;&#1085;&#1090;&#1080;&#1085;&#1072;\Documents\&#1060;.&#1048;.&#1058;&#1102;&#1090;&#1095;&#1077;&#1074;%20&#1086;&#1090;%206%20&#1082;&#1083;&#1072;&#1089;&#1089;&#1072;\&#1055;&#1088;&#1077;&#1079;&#1077;&#1085;&#1090;&#1072;&#1094;&#1080;&#1103;%20&#1086;&#1090;%20&#1057;&#1072;&#1074;&#1080;&#1085;&#1086;&#1074;&#1086;&#1081;%20&#1057;&#1074;&#1077;&#1090;&#1099;\&#1042;&#1086;&#1090;%20&#1087;&#1088;&#1086;&#1073;&#1080;&#1083;&#1072;&#1089;&#1100;%20.wma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2;&#1072;&#1083;&#1077;&#1085;&#1090;&#1080;&#1085;&#1072;\Documents\&#1060;.&#1048;.&#1058;&#1102;&#1090;&#1095;&#1077;&#1074;%20&#1086;&#1090;%206%20&#1082;&#1083;&#1072;&#1089;&#1089;&#1072;\&#1055;&#1088;&#1077;&#1079;&#1077;&#1085;&#1090;&#1072;&#1094;&#1080;&#1103;%20&#1086;&#1090;%20&#1057;&#1072;&#1074;&#1080;&#1085;&#1086;&#1074;&#1086;&#1081;%20&#1057;&#1074;&#1077;&#1090;&#1099;\&#1063;&#1072;&#1097;&#1077;%20&#1082;&#1072;&#1087;&#1083;&#1080;%20&#1075;&#1088;&#1086;&#1084;&#1086;&#1074;&#1099;&#1077;.wma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2;&#1072;&#1083;&#1077;&#1085;&#1090;&#1080;&#1085;&#1072;\Documents\&#1060;.&#1048;.&#1058;&#1102;&#1090;&#1095;&#1077;&#1074;%20&#1086;&#1090;%206%20&#1082;&#1083;&#1072;&#1089;&#1089;&#1072;\&#1055;&#1088;&#1077;&#1079;&#1077;&#1085;&#1090;&#1072;&#1094;&#1080;&#1103;%20&#1086;&#1090;%20&#1057;&#1072;&#1074;&#1080;&#1085;&#1086;&#1074;&#1086;&#1081;%20&#1057;&#1074;&#1077;&#1090;&#1099;\&#1057;&#1086;&#1083;&#1085;&#1094;&#1077;.wma" TargetMode="Externa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488" y="1371600"/>
            <a:ext cx="5794142" cy="1828800"/>
          </a:xfrm>
        </p:spPr>
        <p:txBody>
          <a:bodyPr/>
          <a:lstStyle/>
          <a:p>
            <a:r>
              <a:rPr lang="ru-RU" dirty="0" smtClean="0"/>
              <a:t>«Неохотно и </a:t>
            </a:r>
            <a:r>
              <a:rPr lang="ru-RU" dirty="0" smtClean="0"/>
              <a:t> несмело</a:t>
            </a:r>
            <a:r>
              <a:rPr lang="ru-RU" dirty="0" smtClean="0"/>
              <a:t>…»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28926" y="3331698"/>
            <a:ext cx="4843474" cy="17526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Ф.И.Тютчев 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4357694"/>
            <a:ext cx="68580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FFFF00"/>
                </a:solidFill>
              </a:rPr>
              <a:t>  Подготовили:  ученицы 6 «А» класса</a:t>
            </a:r>
            <a:endParaRPr lang="ru-RU" dirty="0">
              <a:solidFill>
                <a:srgbClr val="FFFF00"/>
              </a:solidFill>
            </a:endParaRPr>
          </a:p>
          <a:p>
            <a:pPr algn="r"/>
            <a:r>
              <a:rPr lang="ru-RU" dirty="0" err="1" smtClean="0">
                <a:solidFill>
                  <a:srgbClr val="FFFF00"/>
                </a:solidFill>
              </a:rPr>
              <a:t>Бычинина</a:t>
            </a:r>
            <a:r>
              <a:rPr lang="ru-RU" dirty="0" smtClean="0">
                <a:solidFill>
                  <a:srgbClr val="FFFF00"/>
                </a:solidFill>
              </a:rPr>
              <a:t> Е.</a:t>
            </a:r>
          </a:p>
          <a:p>
            <a:pPr algn="r"/>
            <a:r>
              <a:rPr lang="ru-RU" dirty="0" smtClean="0">
                <a:solidFill>
                  <a:srgbClr val="FFFF00"/>
                </a:solidFill>
              </a:rPr>
              <a:t>Писарева  В.</a:t>
            </a:r>
          </a:p>
          <a:p>
            <a:pPr algn="r"/>
            <a:r>
              <a:rPr lang="ru-RU" dirty="0" err="1" smtClean="0">
                <a:solidFill>
                  <a:srgbClr val="FFFF00"/>
                </a:solidFill>
              </a:rPr>
              <a:t>Кропотова</a:t>
            </a:r>
            <a:r>
              <a:rPr lang="ru-RU" dirty="0" smtClean="0">
                <a:solidFill>
                  <a:srgbClr val="FFFF00"/>
                </a:solidFill>
              </a:rPr>
              <a:t> Н.</a:t>
            </a:r>
          </a:p>
          <a:p>
            <a:pPr algn="r"/>
            <a:r>
              <a:rPr lang="ru-RU" dirty="0" err="1" smtClean="0">
                <a:solidFill>
                  <a:srgbClr val="FFFF00"/>
                </a:solidFill>
              </a:rPr>
              <a:t>Трунтаева</a:t>
            </a:r>
            <a:r>
              <a:rPr lang="ru-RU" dirty="0" smtClean="0">
                <a:solidFill>
                  <a:srgbClr val="FFFF00"/>
                </a:solidFill>
              </a:rPr>
              <a:t> В.</a:t>
            </a:r>
          </a:p>
          <a:p>
            <a:pPr algn="r"/>
            <a:r>
              <a:rPr lang="ru-RU" dirty="0" err="1" smtClean="0">
                <a:solidFill>
                  <a:srgbClr val="FFFF00"/>
                </a:solidFill>
              </a:rPr>
              <a:t>Овчинникова</a:t>
            </a:r>
            <a:r>
              <a:rPr lang="ru-RU" dirty="0" smtClean="0">
                <a:solidFill>
                  <a:srgbClr val="FFFF00"/>
                </a:solidFill>
              </a:rPr>
              <a:t> С</a:t>
            </a:r>
            <a:r>
              <a:rPr lang="ru-RU" sz="2400" dirty="0" smtClean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18434" name="Picture 2" descr="http://www.krasrab.com/archive/2003/03/28/13/photo_12_1?display=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643" y="205732"/>
            <a:ext cx="2841283" cy="3937648"/>
          </a:xfrm>
          <a:prstGeom prst="rect">
            <a:avLst/>
          </a:prstGeom>
          <a:noFill/>
        </p:spPr>
      </p:pic>
    </p:spTree>
  </p:cSld>
  <p:clrMapOvr>
    <a:masterClrMapping/>
  </p:clrMapOvr>
  <p:transition advTm="698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Бычинина\Desktop\тютчев\lightning-in-the-sky-137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19" name="Picture 3" descr="C:\Users\Бычинина\Desktop\тютчев\lightning-in-the-sky-137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Users\Бычинина\Desktop\тютчев\molnii_407109_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C:\Users\Бычинина\Desktop\тютчев\rainbow-and-lightning-1263083231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Выразительные  средства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6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2400" i="1" dirty="0" smtClean="0">
                <a:solidFill>
                  <a:srgbClr val="FF0000"/>
                </a:solidFill>
              </a:rPr>
              <a:t>олицетворения</a:t>
            </a:r>
            <a:r>
              <a:rPr lang="ru-RU" sz="2400" dirty="0" smtClean="0"/>
              <a:t>: солнце “смотрит” “неохотно и несмело”, земля “принахмурилась”,  и после сердитых и смелых громовых раскатов “вся смятенная земля” потонула в сиянии;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эпитеты</a:t>
            </a:r>
            <a:r>
              <a:rPr lang="ru-RU" sz="2400" i="1" dirty="0" smtClean="0"/>
              <a:t>: </a:t>
            </a:r>
            <a:r>
              <a:rPr lang="ru-RU" sz="2400" dirty="0" smtClean="0"/>
              <a:t>«ветра </a:t>
            </a:r>
            <a:r>
              <a:rPr lang="ru-RU" sz="2400" i="1" dirty="0" smtClean="0"/>
              <a:t>теплого», «дальний </a:t>
            </a:r>
            <a:r>
              <a:rPr lang="ru-RU" sz="2400" dirty="0" smtClean="0"/>
              <a:t>гром», </a:t>
            </a:r>
            <a:r>
              <a:rPr lang="ru-RU" sz="2400" i="1" dirty="0" smtClean="0"/>
              <a:t>«синей </a:t>
            </a:r>
            <a:r>
              <a:rPr lang="ru-RU" sz="2400" dirty="0" smtClean="0"/>
              <a:t>молнии», «пламень </a:t>
            </a:r>
            <a:r>
              <a:rPr lang="ru-RU" sz="2400" i="1" dirty="0" smtClean="0"/>
              <a:t>белый </a:t>
            </a:r>
            <a:r>
              <a:rPr lang="ru-RU" sz="2400" dirty="0" smtClean="0"/>
              <a:t>и </a:t>
            </a:r>
            <a:r>
              <a:rPr lang="ru-RU" sz="2400" i="1" dirty="0" smtClean="0"/>
              <a:t>летучий», «смятенная </a:t>
            </a:r>
            <a:r>
              <a:rPr lang="ru-RU" sz="2400" dirty="0" smtClean="0"/>
              <a:t>земля»;</a:t>
            </a:r>
          </a:p>
          <a:p>
            <a:r>
              <a:rPr lang="ru-RU" sz="2400" dirty="0" smtClean="0"/>
              <a:t> </a:t>
            </a:r>
            <a:r>
              <a:rPr lang="ru-RU" sz="2400" i="1" dirty="0" smtClean="0">
                <a:solidFill>
                  <a:srgbClr val="FF0000"/>
                </a:solidFill>
              </a:rPr>
              <a:t>метафоры</a:t>
            </a:r>
            <a:r>
              <a:rPr lang="ru-RU" sz="2400" i="1" dirty="0" smtClean="0"/>
              <a:t>: </a:t>
            </a:r>
            <a:r>
              <a:rPr lang="ru-RU" sz="2400" dirty="0" smtClean="0"/>
              <a:t>«...Пламень белый и летучий / Окаймил ее края» — </a:t>
            </a:r>
            <a:r>
              <a:rPr lang="ru-RU" sz="2400" dirty="0" err="1" smtClean="0"/>
              <a:t>края</a:t>
            </a:r>
            <a:r>
              <a:rPr lang="ru-RU" sz="2400" dirty="0" smtClean="0"/>
              <a:t> тучи осветились ярким светом, похожим на летучее белое пламя;</a:t>
            </a:r>
          </a:p>
          <a:p>
            <a:r>
              <a:rPr lang="ru-RU" sz="2400" dirty="0" smtClean="0"/>
              <a:t> «...И в сиянье потонула / Вся смятенная земля» — свет вспыхивающих молний настолько ярок, что кажется, будто земля — небольшой островок, который тонет в море синего света молний.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 создания стихотворения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Стихотворение «Неохотно и несмело» написано 6 июня 1849 года. Ф. Тютчев создал его по дороге в село </a:t>
            </a:r>
            <a:r>
              <a:rPr lang="ru-RU" dirty="0" err="1" smtClean="0"/>
              <a:t>Овстуг</a:t>
            </a:r>
            <a:r>
              <a:rPr lang="ru-RU" dirty="0" smtClean="0"/>
              <a:t>, куда он изредка приезжал из Петербурга. Основная тема стихотворения – предвкушение грозы. Гроза – одно из самых любимых явлений природы для поэта. Символизируя молодость и беззаботность, она приносит духовное очищение.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photograffia.com/gallery/_data/i/galleries/Scenery/Scenery_1920x1200/Scenery_1920x1200_255-m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43736"/>
          </a:xfrm>
          <a:prstGeom prst="rect">
            <a:avLst/>
          </a:prstGeom>
          <a:noFill/>
        </p:spPr>
      </p:pic>
      <p:pic>
        <p:nvPicPr>
          <p:cNvPr id="5" name="Чайковский дожд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92945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85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етра теплого порывы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142844" y="6357958"/>
            <a:ext cx="304800" cy="304800"/>
          </a:xfrm>
          <a:prstGeom prst="rect">
            <a:avLst/>
          </a:prstGeom>
        </p:spPr>
      </p:pic>
      <p:pic>
        <p:nvPicPr>
          <p:cNvPr id="3074" name="Picture 2" descr="http://img-2006-06.photosight.ru/04/14676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80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Вот пробилась 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  <p:pic>
        <p:nvPicPr>
          <p:cNvPr id="5122" name="Picture 2" descr="http://www.stihi.ru/pics/2012/06/20/198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advTm="182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Чаще капли громовые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6429396"/>
            <a:ext cx="304800" cy="304800"/>
          </a:xfrm>
          <a:prstGeom prst="rect">
            <a:avLst/>
          </a:prstGeom>
        </p:spPr>
      </p:pic>
      <p:pic>
        <p:nvPicPr>
          <p:cNvPr id="2050" name="Picture 2" descr="http://www.fonstola.ru/pic/201209/800x600/fonstola.ru-815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7585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142852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82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лнце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142844" y="6357958"/>
            <a:ext cx="304800" cy="304800"/>
          </a:xfrm>
          <a:prstGeom prst="rect">
            <a:avLst/>
          </a:prstGeom>
        </p:spPr>
      </p:pic>
      <p:pic>
        <p:nvPicPr>
          <p:cNvPr id="1028" name="Picture 4" descr="http://mirror01.lensart.ru/83/picturecontent-pid-3f1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Tm="253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Бычинина\Desktop\тютчев\5LPi2kV0o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Users\Бычинина\Desktop\тютчев\194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157</TotalTime>
  <Words>110</Words>
  <Application>Microsoft Office PowerPoint</Application>
  <PresentationFormat>Экран (4:3)</PresentationFormat>
  <Paragraphs>16</Paragraphs>
  <Slides>13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«Неохотно и  несмело…»</vt:lpstr>
      <vt:lpstr>История  создания стихотворения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Выразительные  средства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Julia</dc:creator>
  <cp:lastModifiedBy>User</cp:lastModifiedBy>
  <cp:revision>21</cp:revision>
  <dcterms:created xsi:type="dcterms:W3CDTF">2013-12-08T13:09:22Z</dcterms:created>
  <dcterms:modified xsi:type="dcterms:W3CDTF">2016-02-28T19:38:40Z</dcterms:modified>
</cp:coreProperties>
</file>