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7" r:id="rId6"/>
    <p:sldId id="259" r:id="rId7"/>
    <p:sldId id="268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3DA61-17CA-4596-8DA0-E1DA9DCE9D6C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0D054-5C6C-41FB-9B09-8430A628B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04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3DA61-17CA-4596-8DA0-E1DA9DCE9D6C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0D054-5C6C-41FB-9B09-8430A628B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9913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3DA61-17CA-4596-8DA0-E1DA9DCE9D6C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0D054-5C6C-41FB-9B09-8430A628B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3293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3DA61-17CA-4596-8DA0-E1DA9DCE9D6C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0D054-5C6C-41FB-9B09-8430A628B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4837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3DA61-17CA-4596-8DA0-E1DA9DCE9D6C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0D054-5C6C-41FB-9B09-8430A628B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0050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3DA61-17CA-4596-8DA0-E1DA9DCE9D6C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0D054-5C6C-41FB-9B09-8430A628B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4522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3DA61-17CA-4596-8DA0-E1DA9DCE9D6C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0D054-5C6C-41FB-9B09-8430A628B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1621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3DA61-17CA-4596-8DA0-E1DA9DCE9D6C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0D054-5C6C-41FB-9B09-8430A628B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2396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3DA61-17CA-4596-8DA0-E1DA9DCE9D6C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0D054-5C6C-41FB-9B09-8430A628B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1545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3DA61-17CA-4596-8DA0-E1DA9DCE9D6C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0D054-5C6C-41FB-9B09-8430A628B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4528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3DA61-17CA-4596-8DA0-E1DA9DCE9D6C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0D054-5C6C-41FB-9B09-8430A628B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0031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3DA61-17CA-4596-8DA0-E1DA9DCE9D6C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0D054-5C6C-41FB-9B09-8430A628B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56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gumfak-sgua@mail.ru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vk.com/geraschenko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-27384"/>
            <a:ext cx="9144000" cy="63892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63888" y="1916832"/>
            <a:ext cx="532859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Биография и очерк как источники локальной истории и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метапредметных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связей</a:t>
            </a:r>
          </a:p>
          <a:p>
            <a:pPr algn="ctr"/>
            <a:endParaRPr lang="ru-RU" sz="32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i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i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Геращенко Сергей Андреевич, </a:t>
            </a:r>
          </a:p>
          <a:p>
            <a:pPr algn="ctr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истории и обществознания, заместитель директора по УВР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://rarebooks.ru/media/photos/10265d.jpg.500x500_q85_crop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79512" y="1988839"/>
            <a:ext cx="3395600" cy="4032449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052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-27384"/>
            <a:ext cx="9144000" cy="63892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2150854"/>
            <a:ext cx="874846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Историческая наука нуждается в биографии как в источнике для анализа и оценок исторических событий и процессов, ибо предмет истории - деятельность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людей</a:t>
            </a:r>
          </a:p>
          <a:p>
            <a:pPr algn="r"/>
            <a:endParaRPr lang="ru-RU" sz="2000" b="1" i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Е.П. Александров, 2008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792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-27384"/>
            <a:ext cx="9144000" cy="63892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1657251"/>
            <a:ext cx="874846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чего нужны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метапредметные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связи?</a:t>
            </a:r>
          </a:p>
          <a:p>
            <a:pPr algn="ctr"/>
            <a:endParaRPr lang="ru-RU" sz="3200" b="1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практического владения полученными навыками и умениями;</a:t>
            </a:r>
          </a:p>
          <a:p>
            <a:pPr marL="285750" indent="-285750" algn="just">
              <a:buFontTx/>
              <a:buChar char="-"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использования </a:t>
            </a: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полученных навыков и умений в других областях жизни и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деятельности</a:t>
            </a:r>
          </a:p>
          <a:p>
            <a:pPr marL="285750" indent="-285750" algn="just">
              <a:buFontTx/>
              <a:buChar char="-"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комплексного восприятия учащимися окружающей действительности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4328" y="5010573"/>
            <a:ext cx="1352540" cy="122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4859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-27384"/>
            <a:ext cx="9144000" cy="63892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2150854"/>
            <a:ext cx="874846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Моя мама Людмила Ивановна Федорова</a:t>
            </a:r>
          </a:p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была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дознавателем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делам о пожарах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служила в МЧС России на стартовом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комплексе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городе </a:t>
            </a:r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Байконур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И нет более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почетной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миссии для меня сейчас, чем та, которую</a:t>
            </a:r>
          </a:p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честью несла она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algn="r"/>
            <a:endParaRPr lang="ru-RU" sz="2000" b="1" i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Е. Федорова, ученица 10 класс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Скругленная прямоугольная выноска 1"/>
          <p:cNvSpPr/>
          <p:nvPr/>
        </p:nvSpPr>
        <p:spPr>
          <a:xfrm>
            <a:off x="1763688" y="1412776"/>
            <a:ext cx="2520280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Профориентация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5436096" y="1412776"/>
            <a:ext cx="2520280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Выход на ОБЖ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3140649" y="2276872"/>
            <a:ext cx="2520280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Выход на географию, отечественную историю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30932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Урок «Живущие рядом с нами»</a:t>
            </a:r>
            <a:endParaRPr lang="ru-RU" sz="1600" b="1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7922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-27384"/>
            <a:ext cx="9144000" cy="6389273"/>
          </a:xfrm>
          <a:prstGeom prst="rect">
            <a:avLst/>
          </a:prstGeom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323528" y="2335520"/>
            <a:ext cx="2520280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Профориентация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323528" y="3706671"/>
            <a:ext cx="2520280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Выход на ОБЖ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323528" y="5085184"/>
            <a:ext cx="2520280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Выход на географию, отечественную историю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9832" y="2420888"/>
            <a:ext cx="5868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такой дознаватель?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Лицо, уполномоченное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проведение всех следственных действий при проведении расследования по уголовному делу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59832" y="3717032"/>
            <a:ext cx="5868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такое пожар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неконтролируемое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горение, причиняющее материальный ущерб, вред жизни и здоровью людей, интересам общества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31840" y="5229200"/>
            <a:ext cx="5868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Байконур? Город в Казахстане, первый и самый крупный в мире космодром, российская космическая база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512" y="1340768"/>
            <a:ext cx="871296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Очевидное и невероятное</a:t>
            </a:r>
          </a:p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(немые вопросы школьников)</a:t>
            </a:r>
            <a:endParaRPr lang="ru-RU" sz="1200" b="1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4071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  <p:bldP spid="8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-27384"/>
            <a:ext cx="9144000" cy="63892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1692091"/>
            <a:ext cx="87484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События первых дней революции в Заволжье, в частности в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Николаевском уезде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тесно связаны с именем революционера-подпольщика Вениамина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Ермощенко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В.И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Ермощенко родился в с. </a:t>
            </a: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Кожуровка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Орловской губернии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1889 г. Образование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получил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небольшое – окончил двухклассное училище.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 уже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17 лет стал участником революционного движения, а в 20 лет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вступил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партию большевиков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3995936" y="980728"/>
            <a:ext cx="2520280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Локальная история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1593526" y="2591188"/>
            <a:ext cx="2520280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Региональная история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4266206" y="4365104"/>
            <a:ext cx="2520280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Региональная история и история России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30932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Урок «Революционные события в Поволжье»</a:t>
            </a:r>
            <a:endParaRPr lang="ru-RU" sz="1600" b="1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7922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-27384"/>
            <a:ext cx="9144000" cy="6389273"/>
          </a:xfrm>
          <a:prstGeom prst="rect">
            <a:avLst/>
          </a:prstGeom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323528" y="2335520"/>
            <a:ext cx="2520280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Локальная история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323528" y="3706671"/>
            <a:ext cx="2520280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Региональная история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323528" y="5085184"/>
            <a:ext cx="2520280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Региональная история и история России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9832" y="2300679"/>
            <a:ext cx="5868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Николаевский уезд – административно-территориальная единица в составе Самарской губернии до 1918 г., современный Пугачевский район Саратовской области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59832" y="3729806"/>
            <a:ext cx="5868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Орловская губерния в 1889 г. включала такие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крупные города, как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Орел, Мценск, Трубчевск, Брянск, Кром, Севск и др.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31840" y="5085184"/>
            <a:ext cx="5868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такие большевики?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Представители революционной партии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начала ХХ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века. А как развивался большевизм в Саратовской губернии?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512" y="1340768"/>
            <a:ext cx="871296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Очевидное и невероятное</a:t>
            </a:r>
          </a:p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(немые вопросы школьников)</a:t>
            </a:r>
            <a:endParaRPr lang="ru-RU" sz="1200" b="1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6027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  <p:bldP spid="8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-27384"/>
            <a:ext cx="9144000" cy="63892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20272" y="3164775"/>
            <a:ext cx="2051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Статья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Е. Федоровой в школьной газете</a:t>
            </a:r>
            <a:endParaRPr lang="ru-RU" sz="1100" b="1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440160"/>
            <a:ext cx="3442280" cy="48691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038" y="1440159"/>
            <a:ext cx="3457234" cy="489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8792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-27384"/>
            <a:ext cx="9144000" cy="63892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525995"/>
            <a:ext cx="91440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Благодарю за внимание!</a:t>
            </a:r>
          </a:p>
          <a:p>
            <a:pPr algn="ctr"/>
            <a:endParaRPr lang="ru-RU" sz="4800" b="1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4800" b="1" i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Контактные данные:</a:t>
            </a:r>
          </a:p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тел. 8-927-057-59-37</a:t>
            </a:r>
          </a:p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е-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gumfak-sgua@mail.ru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https://vk.com/geraschenkos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algn="ctr"/>
            <a:endParaRPr lang="ru-RU" sz="4800" b="1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414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401</Words>
  <Application>Microsoft Office PowerPoint</Application>
  <PresentationFormat>Экран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замдиректора</dc:creator>
  <cp:lastModifiedBy>Геращенко С.А.</cp:lastModifiedBy>
  <cp:revision>10</cp:revision>
  <dcterms:created xsi:type="dcterms:W3CDTF">2016-11-02T05:26:12Z</dcterms:created>
  <dcterms:modified xsi:type="dcterms:W3CDTF">2017-05-14T08:45:38Z</dcterms:modified>
</cp:coreProperties>
</file>