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70C79-77DE-4E07-9828-E9F112CA2DF9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80EC7-84C1-4354-A769-2E002379C5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Христос и его крест</a:t>
            </a:r>
            <a:endParaRPr lang="ru-RU" dirty="0"/>
          </a:p>
        </p:txBody>
      </p:sp>
      <p:pic>
        <p:nvPicPr>
          <p:cNvPr id="10242" name="Picture 2" descr="C:\Documents and Settings\Admin\Мои документы\Downloads\Крестик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2285984" cy="3498955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Мои документы\Downloads\Крестик 2 +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143248"/>
            <a:ext cx="2431119" cy="3286148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Мои документы\Downloads\iКрестик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0"/>
            <a:ext cx="1831638" cy="2591941"/>
          </a:xfrm>
          <a:prstGeom prst="rect">
            <a:avLst/>
          </a:prstGeom>
          <a:noFill/>
        </p:spPr>
      </p:pic>
      <p:pic>
        <p:nvPicPr>
          <p:cNvPr id="10245" name="Picture 5" descr="C:\Documents and Settings\Admin\Мои документы\Downloads\3Крестик 4jp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500174"/>
            <a:ext cx="2285984" cy="3590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Downloads\Распятие 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995423" cy="65389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5000636"/>
            <a:ext cx="36433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Распятие Иисуса Христа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Мои документы\Downloads\Воскресение Иису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Downloads\Евангели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10569" cy="582615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Downloads\Евангелие 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960" y="2928934"/>
            <a:ext cx="5778039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Downloads\Рождество Христово. Икона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5080970" cy="64340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29322" y="5429264"/>
            <a:ext cx="300039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Рождество Христово</a:t>
            </a:r>
          </a:p>
          <a:p>
            <a:pPr algn="ctr"/>
            <a:r>
              <a:rPr lang="ru-RU" dirty="0" smtClean="0"/>
              <a:t>(Иисус – «Бог спасает»)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Downloads\Явление Христа народу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46641"/>
            <a:ext cx="8858312" cy="58541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8687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А.Иванов.  Явление Христа народу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Downloads\Крешение Хрис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4875014" cy="64389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4786322"/>
            <a:ext cx="371477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Крещение Иисуса Христа Иоанном Предтечей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Downloads\Прповед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5715000" cy="6477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00760" y="5000636"/>
            <a:ext cx="292895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Проповедь Иисуса Христа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Downloads\Слепой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52702"/>
            <a:ext cx="4127249" cy="4105298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Downloads\Воскрешение Лазар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154469"/>
            <a:ext cx="3500430" cy="470353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21457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Исцеление расслабленного Иисусом Христом</a:t>
            </a:r>
            <a:endParaRPr lang="ru-RU" dirty="0"/>
          </a:p>
        </p:txBody>
      </p:sp>
      <p:pic>
        <p:nvPicPr>
          <p:cNvPr id="6147" name="Picture 3" descr="C:\Documents and Settings\Admin\Мои документы\Downloads\58192070_1272115910_Fedor_BruniIscelenie_rasslablennogo_v_ovech_ey_kupel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0"/>
            <a:ext cx="4815868" cy="3500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43372" y="5143512"/>
            <a:ext cx="1428760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Исцеление слепого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785794"/>
            <a:ext cx="207167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Воскрешение Лазаря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Мои документы\Downloads\Тайная вечер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15329"/>
            <a:ext cx="9144000" cy="53426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28604"/>
            <a:ext cx="87154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Тайная вечеря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Downloads\Распят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1452"/>
            <a:ext cx="5572164" cy="66236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857884" y="4786322"/>
            <a:ext cx="314327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Распятие Иисуса Христа</a:t>
            </a:r>
            <a:endParaRPr lang="ru-RU" dirty="0"/>
          </a:p>
        </p:txBody>
      </p:sp>
      <p:pic>
        <p:nvPicPr>
          <p:cNvPr id="7171" name="Picture 3" descr="C:\Documents and Settings\Admin\Мои документы\Downloads\Христос в терновом венц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2108" y="1"/>
            <a:ext cx="3941892" cy="457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42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Христос и его крест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Христос и его крест</dc:title>
  <dc:creator>Admin</dc:creator>
  <cp:lastModifiedBy>Admin</cp:lastModifiedBy>
  <cp:revision>8</cp:revision>
  <dcterms:created xsi:type="dcterms:W3CDTF">2012-10-16T12:13:25Z</dcterms:created>
  <dcterms:modified xsi:type="dcterms:W3CDTF">2012-10-16T13:27:11Z</dcterms:modified>
</cp:coreProperties>
</file>