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9" r:id="rId5"/>
    <p:sldId id="262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34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4AEF-0BDD-439A-9F0F-D0E109AC2B3E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FF4EE-38D1-4365-84A8-355B81622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453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4AEF-0BDD-439A-9F0F-D0E109AC2B3E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FF4EE-38D1-4365-84A8-355B81622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724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4AEF-0BDD-439A-9F0F-D0E109AC2B3E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FF4EE-38D1-4365-84A8-355B81622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63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4AEF-0BDD-439A-9F0F-D0E109AC2B3E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FF4EE-38D1-4365-84A8-355B81622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618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4AEF-0BDD-439A-9F0F-D0E109AC2B3E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FF4EE-38D1-4365-84A8-355B81622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795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4AEF-0BDD-439A-9F0F-D0E109AC2B3E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FF4EE-38D1-4365-84A8-355B81622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335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4AEF-0BDD-439A-9F0F-D0E109AC2B3E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FF4EE-38D1-4365-84A8-355B81622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532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4AEF-0BDD-439A-9F0F-D0E109AC2B3E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FF4EE-38D1-4365-84A8-355B81622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307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4AEF-0BDD-439A-9F0F-D0E109AC2B3E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FF4EE-38D1-4365-84A8-355B81622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230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4AEF-0BDD-439A-9F0F-D0E109AC2B3E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FF4EE-38D1-4365-84A8-355B81622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497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4AEF-0BDD-439A-9F0F-D0E109AC2B3E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FF4EE-38D1-4365-84A8-355B81622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716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24AEF-0BDD-439A-9F0F-D0E109AC2B3E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FF4EE-38D1-4365-84A8-355B81622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84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окументы\Пользователь\Рабочий стол\1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2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328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5000">
        <p14:glitter pattern="hexago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Документы\Пользователь\Рабочий стол\1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2950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D:\Документы\Пользователь\Рабочий стол\1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86"/>
            <a:ext cx="9134475" cy="6846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57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8984" y="260648"/>
            <a:ext cx="60304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Freestyle Script" panose="030804020302050B0404" pitchFamily="66" charset="0"/>
              </a:rPr>
              <a:t>Here I turn to the guardians of border</a:t>
            </a:r>
            <a:endParaRPr lang="ru-RU" sz="4000" b="1" dirty="0">
              <a:solidFill>
                <a:schemeClr val="bg1"/>
              </a:solidFill>
            </a:endParaRPr>
          </a:p>
          <a:p>
            <a:r>
              <a:rPr lang="en-US" sz="4000" b="1" dirty="0">
                <a:solidFill>
                  <a:schemeClr val="bg1"/>
                </a:solidFill>
                <a:latin typeface="Freestyle Script" panose="030804020302050B0404" pitchFamily="66" charset="0"/>
              </a:rPr>
              <a:t>With the snow-covered crests under </a:t>
            </a:r>
            <a:r>
              <a:rPr lang="en-US" sz="4000" b="1" dirty="0" smtClean="0">
                <a:solidFill>
                  <a:schemeClr val="bg1"/>
                </a:solidFill>
                <a:latin typeface="Freestyle Script" panose="030804020302050B0404" pitchFamily="66" charset="0"/>
              </a:rPr>
              <a:t>sky</a:t>
            </a:r>
            <a:r>
              <a:rPr lang="ru-RU" sz="4000" b="1" dirty="0">
                <a:solidFill>
                  <a:schemeClr val="bg1"/>
                </a:solidFill>
                <a:latin typeface="Freestyle Script" panose="030804020302050B0404" pitchFamily="66" charset="0"/>
              </a:rPr>
              <a:t>.</a:t>
            </a:r>
            <a:r>
              <a:rPr lang="en-US" sz="4000" b="1" dirty="0" smtClean="0">
                <a:solidFill>
                  <a:schemeClr val="bg1"/>
                </a:solidFill>
                <a:latin typeface="Freestyle Script" panose="030804020302050B0404" pitchFamily="66" charset="0"/>
              </a:rPr>
              <a:t>  </a:t>
            </a:r>
            <a:endParaRPr lang="ru-RU" sz="4000" b="1" dirty="0">
              <a:solidFill>
                <a:schemeClr val="bg1"/>
              </a:solidFill>
            </a:endParaRPr>
          </a:p>
          <a:p>
            <a:r>
              <a:rPr lang="en-US" sz="4000" b="1" dirty="0">
                <a:solidFill>
                  <a:schemeClr val="bg1"/>
                </a:solidFill>
                <a:latin typeface="Freestyle Script" panose="030804020302050B0404" pitchFamily="66" charset="0"/>
              </a:rPr>
              <a:t>In the old times they promised a murder</a:t>
            </a:r>
            <a:endParaRPr lang="ru-RU" sz="4000" b="1" dirty="0">
              <a:solidFill>
                <a:schemeClr val="bg1"/>
              </a:solidFill>
            </a:endParaRPr>
          </a:p>
          <a:p>
            <a:r>
              <a:rPr lang="en-US" sz="4000" b="1" dirty="0">
                <a:solidFill>
                  <a:schemeClr val="bg1"/>
                </a:solidFill>
                <a:latin typeface="Freestyle Script" panose="030804020302050B0404" pitchFamily="66" charset="0"/>
              </a:rPr>
              <a:t>To the enemies who came for a fight. 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4100" name="Picture 4" descr="D:\Документы\Пользователь\Рабочий стол\1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38617" cy="689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99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8000">
        <p14:reveal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58326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Freestyle Script" panose="030804020302050B0404" pitchFamily="66" charset="0"/>
              </a:rPr>
              <a:t>Dew falls upon the blanket of green,</a:t>
            </a:r>
            <a:endParaRPr lang="ru-RU" sz="4000" b="1" dirty="0">
              <a:solidFill>
                <a:schemeClr val="bg1"/>
              </a:solidFill>
            </a:endParaRPr>
          </a:p>
          <a:p>
            <a:r>
              <a:rPr lang="en-US" sz="4000" b="1" dirty="0">
                <a:solidFill>
                  <a:schemeClr val="bg1"/>
                </a:solidFill>
                <a:latin typeface="Freestyle Script" panose="030804020302050B0404" pitchFamily="66" charset="0"/>
              </a:rPr>
              <a:t>How nice in the morning to breeze.</a:t>
            </a:r>
            <a:endParaRPr lang="ru-RU" sz="4000" b="1" dirty="0">
              <a:solidFill>
                <a:schemeClr val="bg1"/>
              </a:solidFill>
            </a:endParaRPr>
          </a:p>
          <a:p>
            <a:r>
              <a:rPr lang="en-US" sz="4000" b="1" dirty="0">
                <a:solidFill>
                  <a:schemeClr val="bg1"/>
                </a:solidFill>
                <a:latin typeface="Freestyle Script" panose="030804020302050B0404" pitchFamily="66" charset="0"/>
              </a:rPr>
              <a:t>Shimmers of light bouncing on the ground,</a:t>
            </a:r>
            <a:endParaRPr lang="ru-RU" sz="4000" b="1" dirty="0">
              <a:solidFill>
                <a:schemeClr val="bg1"/>
              </a:solidFill>
            </a:endParaRPr>
          </a:p>
          <a:p>
            <a:r>
              <a:rPr lang="en-US" sz="4000" b="1" dirty="0">
                <a:solidFill>
                  <a:schemeClr val="bg1"/>
                </a:solidFill>
                <a:latin typeface="Freestyle Script" panose="030804020302050B0404" pitchFamily="66" charset="0"/>
              </a:rPr>
              <a:t>Grass: green, soft and round.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5123" name="Picture 3" descr="D:\Документы\Пользователь\Рабочий стол\1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3538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8000">
        <p14:glitter pattern="hexagon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D:\Документы\Пользователь\Рабочий стол\1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5038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200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8000">
        <p:checker/>
      </p:transition>
    </mc:Choice>
    <mc:Fallback xmlns="">
      <p:transition spd="slow" advClick="0" advTm="8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D:\Документы\Пользователь\Рабочий стол\1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689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8000">
        <p:circle/>
      </p:transition>
    </mc:Choice>
    <mc:Fallback xmlns="">
      <p:transition spd="slow" advClick="0" advTm="8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D:\Документы\Пользователь\Рабочий стол\1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65" y="0"/>
            <a:ext cx="9150366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228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flash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64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WinXPProSP3</dc:creator>
  <cp:lastModifiedBy>WinXPProSP3</cp:lastModifiedBy>
  <cp:revision>86</cp:revision>
  <dcterms:created xsi:type="dcterms:W3CDTF">2017-04-23T15:36:21Z</dcterms:created>
  <dcterms:modified xsi:type="dcterms:W3CDTF">2017-05-14T11:43:41Z</dcterms:modified>
</cp:coreProperties>
</file>