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2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E44-14F5-4B6A-BE6F-850FCC492B5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485B-C2E3-46C3-AE2E-5DD88E3462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E44-14F5-4B6A-BE6F-850FCC492B5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485B-C2E3-46C3-AE2E-5DD88E3462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E44-14F5-4B6A-BE6F-850FCC492B5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485B-C2E3-46C3-AE2E-5DD88E3462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E44-14F5-4B6A-BE6F-850FCC492B5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485B-C2E3-46C3-AE2E-5DD88E3462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E44-14F5-4B6A-BE6F-850FCC492B5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485B-C2E3-46C3-AE2E-5DD88E3462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E44-14F5-4B6A-BE6F-850FCC492B5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485B-C2E3-46C3-AE2E-5DD88E3462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E44-14F5-4B6A-BE6F-850FCC492B5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485B-C2E3-46C3-AE2E-5DD88E3462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E44-14F5-4B6A-BE6F-850FCC492B5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485B-C2E3-46C3-AE2E-5DD88E3462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E44-14F5-4B6A-BE6F-850FCC492B5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485B-C2E3-46C3-AE2E-5DD88E3462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E44-14F5-4B6A-BE6F-850FCC492B5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485B-C2E3-46C3-AE2E-5DD88E3462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EE44-14F5-4B6A-BE6F-850FCC492B5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485B-C2E3-46C3-AE2E-5DD88E3462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EEE44-14F5-4B6A-BE6F-850FCC492B52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1485B-C2E3-46C3-AE2E-5DD88E34624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2.jpeg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etsad-kitty.ru/uploads/posts/2012-02/1328633515_zhivotnye_0004gsh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3267075" cy="3284984"/>
          </a:xfrm>
          <a:prstGeom prst="rect">
            <a:avLst/>
          </a:prstGeom>
          <a:noFill/>
        </p:spPr>
      </p:pic>
      <p:pic>
        <p:nvPicPr>
          <p:cNvPr id="16388" name="Picture 4" descr="http://www.clipartkid.com/images/413/jaguar-animal-cartoon-cake-ideas-and-designs-5Ztj16-clipart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188640"/>
            <a:ext cx="3672408" cy="3168352"/>
          </a:xfrm>
          <a:prstGeom prst="rect">
            <a:avLst/>
          </a:prstGeom>
          <a:noFill/>
        </p:spPr>
      </p:pic>
      <p:pic>
        <p:nvPicPr>
          <p:cNvPr id="16390" name="Picture 6" descr="https://ds02.infourok.ru/uploads/ex/0780/000621ff-74136d7a/hello_html_m7c3a8cb2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3222083"/>
            <a:ext cx="3927852" cy="3635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3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hotoshop-ramki.ru/wp-content/gallery/detskie/Detskaya-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7708404" cy="3573016"/>
          </a:xfrm>
          <a:prstGeom prst="rect">
            <a:avLst/>
          </a:prstGeom>
          <a:noFill/>
        </p:spPr>
      </p:pic>
      <p:pic>
        <p:nvPicPr>
          <p:cNvPr id="7" name="Picture 2" descr="http://photoshop-ramki.ru/wp-content/gallery/detskie/Detskaya-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429000"/>
            <a:ext cx="7708404" cy="3429000"/>
          </a:xfrm>
          <a:prstGeom prst="rect">
            <a:avLst/>
          </a:prstGeom>
          <a:noFill/>
        </p:spPr>
      </p:pic>
      <p:pic>
        <p:nvPicPr>
          <p:cNvPr id="1030" name="Picture 6" descr="http://chitalochka-ru.ru/wp-content/uploads/2012/01/0_713c1_7d1efa5f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5283374"/>
            <a:ext cx="2363416" cy="1574626"/>
          </a:xfrm>
          <a:prstGeom prst="rect">
            <a:avLst/>
          </a:prstGeom>
          <a:noFill/>
        </p:spPr>
      </p:pic>
      <p:pic>
        <p:nvPicPr>
          <p:cNvPr id="1032" name="Picture 8" descr="http://upfun.ru/uploads/posts/2010-01/1264670895_kroshk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5790363"/>
            <a:ext cx="1152127" cy="1067637"/>
          </a:xfrm>
          <a:prstGeom prst="rect">
            <a:avLst/>
          </a:prstGeom>
          <a:noFill/>
        </p:spPr>
      </p:pic>
      <p:pic>
        <p:nvPicPr>
          <p:cNvPr id="1034" name="Picture 10" descr="http://www.coollady.ru/puc/6/zveryata/S-02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5723241"/>
            <a:ext cx="1513012" cy="1134759"/>
          </a:xfrm>
          <a:prstGeom prst="rect">
            <a:avLst/>
          </a:prstGeom>
          <a:noFill/>
        </p:spPr>
      </p:pic>
      <p:pic>
        <p:nvPicPr>
          <p:cNvPr id="1038" name="Picture 14" descr="http://www.playcast.ru/uploads/2016/06/02/1886347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3501008"/>
            <a:ext cx="1152128" cy="1016584"/>
          </a:xfrm>
          <a:prstGeom prst="rect">
            <a:avLst/>
          </a:prstGeom>
          <a:noFill/>
        </p:spPr>
      </p:pic>
      <p:sp>
        <p:nvSpPr>
          <p:cNvPr id="13" name="Управляющая кнопка: домой 12">
            <a:hlinkClick r:id="" action="ppaction://hlinkshowjump?jump=firstslide" highlightClick="1"/>
          </p:cNvPr>
          <p:cNvSpPr/>
          <p:nvPr/>
        </p:nvSpPr>
        <p:spPr>
          <a:xfrm>
            <a:off x="0" y="6425952"/>
            <a:ext cx="647056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atic12.insales.ru/images/products/1/6792/36338312/%D0%94%D1%8E%D0%B9%D0%BC%D0%BE%D0%B2%D0%BE%D1%87%D0%BA%D0%B0__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7632848" cy="3501008"/>
          </a:xfrm>
          <a:prstGeom prst="rect">
            <a:avLst/>
          </a:prstGeom>
          <a:noFill/>
        </p:spPr>
      </p:pic>
      <p:pic>
        <p:nvPicPr>
          <p:cNvPr id="5" name="Picture 2" descr="https://static12.insales.ru/images/products/1/6792/36338312/%D0%94%D1%8E%D0%B9%D0%BC%D0%BE%D0%B2%D0%BE%D1%87%D0%BA%D0%B0__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56992"/>
            <a:ext cx="7632848" cy="3284984"/>
          </a:xfrm>
          <a:prstGeom prst="rect">
            <a:avLst/>
          </a:prstGeom>
          <a:noFill/>
        </p:spPr>
      </p:pic>
      <p:pic>
        <p:nvPicPr>
          <p:cNvPr id="14344" name="Picture 8" descr="http://img-fotki.yandex.ru/get/5110/valenta-mog.17e/0_76029_c3358c73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5589240"/>
            <a:ext cx="885986" cy="1052045"/>
          </a:xfrm>
          <a:prstGeom prst="rect">
            <a:avLst/>
          </a:prstGeom>
          <a:noFill/>
        </p:spPr>
      </p:pic>
      <p:pic>
        <p:nvPicPr>
          <p:cNvPr id="14346" name="Picture 10" descr="http://foneyes.ru/img/picture/Apr/20/6649c1abed089564243f50dc5560da5a/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5445224"/>
            <a:ext cx="1296145" cy="1249012"/>
          </a:xfrm>
          <a:prstGeom prst="rect">
            <a:avLst/>
          </a:prstGeom>
          <a:noFill/>
        </p:spPr>
      </p:pic>
      <p:pic>
        <p:nvPicPr>
          <p:cNvPr id="14348" name="Picture 12" descr="http://previews.123rf.com/images/dazdraperma/dazdraperma1111/dazdraperma111100018/11209423-Illustration-of-happy-Flying-bird-Stock-Phot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61818" y="3478075"/>
            <a:ext cx="1346286" cy="815021"/>
          </a:xfrm>
          <a:prstGeom prst="rect">
            <a:avLst/>
          </a:prstGeom>
          <a:noFill/>
        </p:spPr>
      </p:pic>
      <p:pic>
        <p:nvPicPr>
          <p:cNvPr id="14350" name="Picture 14" descr="http://www.clipartkid.com/images/706/free-smiling-cartoon-flower-clip-art-k6wTYy-clipar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5517232"/>
            <a:ext cx="1152128" cy="1152128"/>
          </a:xfrm>
          <a:prstGeom prst="rect">
            <a:avLst/>
          </a:prstGeom>
          <a:noFill/>
        </p:spPr>
      </p:pic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179512" y="5733256"/>
            <a:ext cx="720080" cy="8640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3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3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3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vmage.ru/upload/iblock/0ca/0ca0c993ab1ac6435d3e525c1c748b6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51920" cy="3284984"/>
          </a:xfrm>
          <a:prstGeom prst="rect">
            <a:avLst/>
          </a:prstGeom>
          <a:noFill/>
        </p:spPr>
      </p:pic>
      <p:pic>
        <p:nvPicPr>
          <p:cNvPr id="15364" name="Picture 4" descr="http://i.rozetka.ua/goods/1336499/tigres_39116_images_13364990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0"/>
            <a:ext cx="2736304" cy="3550597"/>
          </a:xfrm>
          <a:prstGeom prst="rect">
            <a:avLst/>
          </a:prstGeom>
          <a:noFill/>
        </p:spPr>
      </p:pic>
      <p:pic>
        <p:nvPicPr>
          <p:cNvPr id="15366" name="Picture 6" descr="http://toy-sale.ru/system/pages/image2s/000/002/520/original/Igrushka_Vtech_Poymay_menya__Koshka1-1480951131.png?14809511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852936"/>
            <a:ext cx="3312368" cy="3631163"/>
          </a:xfrm>
          <a:prstGeom prst="rect">
            <a:avLst/>
          </a:prstGeom>
          <a:noFill/>
        </p:spPr>
      </p:pic>
      <p:pic>
        <p:nvPicPr>
          <p:cNvPr id="15368" name="Picture 8" descr="https://cdn5.imgbb.ru/community/27/273665/201510/364225d7c0afe116f150b982745d8fa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1" y="3679912"/>
            <a:ext cx="4176464" cy="3026581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179512" y="5733256"/>
            <a:ext cx="864096" cy="9361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3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53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536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Student</dc:creator>
  <cp:lastModifiedBy>Student</cp:lastModifiedBy>
  <cp:revision>9</cp:revision>
  <dcterms:created xsi:type="dcterms:W3CDTF">2017-02-04T06:05:16Z</dcterms:created>
  <dcterms:modified xsi:type="dcterms:W3CDTF">2017-02-04T07:34:57Z</dcterms:modified>
</cp:coreProperties>
</file>