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6" r:id="rId3"/>
    <p:sldId id="257" r:id="rId4"/>
    <p:sldId id="258" r:id="rId5"/>
    <p:sldId id="259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05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E3092E-E63E-4647-BCF1-E6D3E87568F6}" type="datetimeFigureOut">
              <a:rPr lang="ru-RU" smtClean="0"/>
              <a:t>04.02.2017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BC375C-F1B2-4975-A674-D0692D2C21D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E3092E-E63E-4647-BCF1-E6D3E87568F6}" type="datetimeFigureOut">
              <a:rPr lang="ru-RU" smtClean="0"/>
              <a:t>04.02.2017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BC375C-F1B2-4975-A674-D0692D2C21D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E3092E-E63E-4647-BCF1-E6D3E87568F6}" type="datetimeFigureOut">
              <a:rPr lang="ru-RU" smtClean="0"/>
              <a:t>04.02.2017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BC375C-F1B2-4975-A674-D0692D2C21D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E3092E-E63E-4647-BCF1-E6D3E87568F6}" type="datetimeFigureOut">
              <a:rPr lang="ru-RU" smtClean="0"/>
              <a:t>04.02.2017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BC375C-F1B2-4975-A674-D0692D2C21D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E3092E-E63E-4647-BCF1-E6D3E87568F6}" type="datetimeFigureOut">
              <a:rPr lang="ru-RU" smtClean="0"/>
              <a:t>04.02.2017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BC375C-F1B2-4975-A674-D0692D2C21D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E3092E-E63E-4647-BCF1-E6D3E87568F6}" type="datetimeFigureOut">
              <a:rPr lang="ru-RU" smtClean="0"/>
              <a:t>04.02.2017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BC375C-F1B2-4975-A674-D0692D2C21D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E3092E-E63E-4647-BCF1-E6D3E87568F6}" type="datetimeFigureOut">
              <a:rPr lang="ru-RU" smtClean="0"/>
              <a:t>04.02.2017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BC375C-F1B2-4975-A674-D0692D2C21D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E3092E-E63E-4647-BCF1-E6D3E87568F6}" type="datetimeFigureOut">
              <a:rPr lang="ru-RU" smtClean="0"/>
              <a:t>04.02.2017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BC375C-F1B2-4975-A674-D0692D2C21D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E3092E-E63E-4647-BCF1-E6D3E87568F6}" type="datetimeFigureOut">
              <a:rPr lang="ru-RU" smtClean="0"/>
              <a:t>04.02.2017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BC375C-F1B2-4975-A674-D0692D2C21D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E3092E-E63E-4647-BCF1-E6D3E87568F6}" type="datetimeFigureOut">
              <a:rPr lang="ru-RU" smtClean="0"/>
              <a:t>04.02.2017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BC375C-F1B2-4975-A674-D0692D2C21D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E3092E-E63E-4647-BCF1-E6D3E87568F6}" type="datetimeFigureOut">
              <a:rPr lang="ru-RU" smtClean="0"/>
              <a:t>04.02.2017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BC375C-F1B2-4975-A674-D0692D2C21D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E3092E-E63E-4647-BCF1-E6D3E87568F6}" type="datetimeFigureOut">
              <a:rPr lang="ru-RU" smtClean="0"/>
              <a:t>04.02.2017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BC375C-F1B2-4975-A674-D0692D2C21D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5.xml"/><Relationship Id="rId3" Type="http://schemas.openxmlformats.org/officeDocument/2006/relationships/image" Target="../media/image1.jpeg"/><Relationship Id="rId7" Type="http://schemas.openxmlformats.org/officeDocument/2006/relationships/image" Target="../media/image3.png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Relationship Id="rId6" Type="http://schemas.openxmlformats.org/officeDocument/2006/relationships/slide" Target="slide4.xml"/><Relationship Id="rId5" Type="http://schemas.openxmlformats.org/officeDocument/2006/relationships/image" Target="../media/image2.jpeg"/><Relationship Id="rId4" Type="http://schemas.openxmlformats.org/officeDocument/2006/relationships/slide" Target="slide3.xml"/><Relationship Id="rId9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jpeg"/><Relationship Id="rId5" Type="http://schemas.openxmlformats.org/officeDocument/2006/relationships/image" Target="../media/image13.png"/><Relationship Id="rId4" Type="http://schemas.openxmlformats.org/officeDocument/2006/relationships/image" Target="../media/image1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www.cliparthut.com/clip-arts/1785/10521080108210821080-1052107210911089-2-8213-1052107210751072107910801085-1087108810801082108610831100108510991093--1785686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4" y="908720"/>
            <a:ext cx="1699775" cy="2570066"/>
          </a:xfrm>
          <a:prstGeom prst="rect">
            <a:avLst/>
          </a:prstGeom>
          <a:noFill/>
        </p:spPr>
      </p:pic>
      <p:pic>
        <p:nvPicPr>
          <p:cNvPr id="17412" name="Picture 4" descr="http://www.graycell.ru/picture/big/karlson.jp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20072" y="548680"/>
            <a:ext cx="2818284" cy="2818284"/>
          </a:xfrm>
          <a:prstGeom prst="rect">
            <a:avLst/>
          </a:prstGeom>
          <a:noFill/>
        </p:spPr>
      </p:pic>
      <p:pic>
        <p:nvPicPr>
          <p:cNvPr id="17414" name="Picture 6" descr="http://img-fotki.yandex.ru/get/4412/89635038.61f/0_6fc43_57e992c0_XL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475656" y="3717032"/>
            <a:ext cx="2346784" cy="2470299"/>
          </a:xfrm>
          <a:prstGeom prst="rect">
            <a:avLst/>
          </a:prstGeom>
          <a:noFill/>
        </p:spPr>
      </p:pic>
      <p:pic>
        <p:nvPicPr>
          <p:cNvPr id="17416" name="Picture 8" descr="http://1.bp.blogspot.com/-y_puu-1YQ80/TWfMdH6lcVI/AAAAAAAAAXU/yMYLusUwfVc/s1600/debc88e9ba27.png">
            <a:hlinkClick r:id="rId8" action="ppaction://hlinksldjump"/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970564" y="3789040"/>
            <a:ext cx="2419766" cy="26230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4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410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74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412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74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414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74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416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family365.ru/upload/000/u11/003/fa66fef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0"/>
            <a:ext cx="5472608" cy="3429000"/>
          </a:xfrm>
          <a:prstGeom prst="rect">
            <a:avLst/>
          </a:prstGeom>
          <a:noFill/>
        </p:spPr>
      </p:pic>
      <p:pic>
        <p:nvPicPr>
          <p:cNvPr id="5" name="Picture 2" descr="https://family365.ru/upload/000/u11/003/fa66fef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3429000"/>
            <a:ext cx="5472608" cy="3429000"/>
          </a:xfrm>
          <a:prstGeom prst="rect">
            <a:avLst/>
          </a:prstGeom>
          <a:noFill/>
        </p:spPr>
      </p:pic>
      <p:pic>
        <p:nvPicPr>
          <p:cNvPr id="1028" name="Picture 4" descr="http://crosti.ru/patterns/00/00/aa/cf1794f1ce/preview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1F1F1"/>
              </a:clrFrom>
              <a:clrTo>
                <a:srgbClr val="F1F1F1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19672" y="6137598"/>
            <a:ext cx="720402" cy="720402"/>
          </a:xfrm>
          <a:prstGeom prst="rect">
            <a:avLst/>
          </a:prstGeom>
          <a:noFill/>
        </p:spPr>
      </p:pic>
      <p:pic>
        <p:nvPicPr>
          <p:cNvPr id="1030" name="Picture 6" descr="http://map-kumertau.ru/image/cache/data/37_0-800x600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16016" y="3645024"/>
            <a:ext cx="792088" cy="594066"/>
          </a:xfrm>
          <a:prstGeom prst="rect">
            <a:avLst/>
          </a:prstGeom>
          <a:noFill/>
        </p:spPr>
      </p:pic>
      <p:pic>
        <p:nvPicPr>
          <p:cNvPr id="1032" name="Picture 8" descr="http://murana.ru/_pics/604/agusha-03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347864" y="6093296"/>
            <a:ext cx="613714" cy="620688"/>
          </a:xfrm>
          <a:prstGeom prst="rect">
            <a:avLst/>
          </a:prstGeom>
          <a:noFill/>
        </p:spPr>
      </p:pic>
      <p:pic>
        <p:nvPicPr>
          <p:cNvPr id="1034" name="Picture 10" descr="http://www.24cats.ru/forum/attachments/151279d1463303512-63177015_1282745873_13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228184" y="4725144"/>
            <a:ext cx="746239" cy="576064"/>
          </a:xfrm>
          <a:prstGeom prst="rect">
            <a:avLst/>
          </a:prstGeom>
          <a:noFill/>
        </p:spPr>
      </p:pic>
      <p:sp>
        <p:nvSpPr>
          <p:cNvPr id="10" name="Управляющая кнопка: домой 9">
            <a:hlinkClick r:id="" action="ppaction://hlinkshowjump?jump=firstslide" highlightClick="1"/>
          </p:cNvPr>
          <p:cNvSpPr/>
          <p:nvPr/>
        </p:nvSpPr>
        <p:spPr>
          <a:xfrm>
            <a:off x="395536" y="6093296"/>
            <a:ext cx="648072" cy="50405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8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0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0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0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2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0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4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www.toyway.ru/upload/iblock/b71/%D0%9C%D0%BE%D0%B7%D0%B0%D0%B8%D0%BA%D0%B0-%D0%A1%D0%B8%D0%BD%D1%82%D0%B5%D0%B7_%D0%9C%D0%A110719_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116632"/>
            <a:ext cx="5732636" cy="3240360"/>
          </a:xfrm>
          <a:prstGeom prst="rect">
            <a:avLst/>
          </a:prstGeom>
          <a:noFill/>
        </p:spPr>
      </p:pic>
      <p:pic>
        <p:nvPicPr>
          <p:cNvPr id="5" name="Picture 2" descr="http://www.toyway.ru/upload/iblock/b71/%D0%9C%D0%BE%D0%B7%D0%B0%D0%B8%D0%BA%D0%B0-%D0%A1%D0%B8%D0%BD%D1%82%D0%B5%D0%B7_%D0%9C%D0%A110719_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3356992"/>
            <a:ext cx="5732636" cy="3501008"/>
          </a:xfrm>
          <a:prstGeom prst="rect">
            <a:avLst/>
          </a:prstGeom>
          <a:noFill/>
        </p:spPr>
      </p:pic>
      <p:pic>
        <p:nvPicPr>
          <p:cNvPr id="14340" name="Picture 4" descr="http://clipartix.com/wp-content/uploads/2016/08/Clip-art-kitten-collar-clipart-clipart-kid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067944" y="5805264"/>
            <a:ext cx="864096" cy="917135"/>
          </a:xfrm>
          <a:prstGeom prst="rect">
            <a:avLst/>
          </a:prstGeom>
          <a:noFill/>
        </p:spPr>
      </p:pic>
      <p:pic>
        <p:nvPicPr>
          <p:cNvPr id="14342" name="Picture 6" descr="http://www.znaikak.ru/design/pic/visred/leika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44208" y="6416411"/>
            <a:ext cx="792088" cy="441589"/>
          </a:xfrm>
          <a:prstGeom prst="rect">
            <a:avLst/>
          </a:prstGeom>
          <a:noFill/>
        </p:spPr>
      </p:pic>
      <p:pic>
        <p:nvPicPr>
          <p:cNvPr id="14344" name="Picture 8" descr="http://maris-stella.ru/wp-content/uploads/2016/07/%D1%81%D0%BE%D0%BB%D0%BD%D1%86%D0%B5-%D0%B4%D0%B5%D1%82%D1%81%D0%BA%D0%BE%D0%B5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23728" y="3476738"/>
            <a:ext cx="620068" cy="567823"/>
          </a:xfrm>
          <a:prstGeom prst="rect">
            <a:avLst/>
          </a:prstGeom>
          <a:noFill/>
        </p:spPr>
      </p:pic>
      <p:pic>
        <p:nvPicPr>
          <p:cNvPr id="14346" name="Picture 10" descr="http://minemshop.ru/images/audio_cd_covers/1013325022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20072" y="5661248"/>
            <a:ext cx="980728" cy="980728"/>
          </a:xfrm>
          <a:prstGeom prst="rect">
            <a:avLst/>
          </a:prstGeom>
          <a:noFill/>
        </p:spPr>
      </p:pic>
      <p:sp>
        <p:nvSpPr>
          <p:cNvPr id="10" name="Управляющая кнопка: домой 9">
            <a:hlinkClick r:id="" action="ppaction://hlinkshowjump?jump=firstslide" highlightClick="1"/>
          </p:cNvPr>
          <p:cNvSpPr/>
          <p:nvPr/>
        </p:nvSpPr>
        <p:spPr>
          <a:xfrm>
            <a:off x="539552" y="6309320"/>
            <a:ext cx="720080" cy="36004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3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340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43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344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43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342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43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346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s://cdn5.imgbb.ru/community/27/273665/201510/364225d7c0afe116f150b982745d8fa8.jpg"/>
          <p:cNvPicPr>
            <a:picLocks noChangeAspect="1" noChangeArrowheads="1"/>
          </p:cNvPicPr>
          <p:nvPr/>
        </p:nvPicPr>
        <p:blipFill>
          <a:blip r:embed="rId2" cstate="print"/>
          <a:srcRect r="5553"/>
          <a:stretch>
            <a:fillRect/>
          </a:stretch>
        </p:blipFill>
        <p:spPr bwMode="auto">
          <a:xfrm>
            <a:off x="467544" y="620688"/>
            <a:ext cx="3312368" cy="2541513"/>
          </a:xfrm>
          <a:prstGeom prst="rect">
            <a:avLst/>
          </a:prstGeom>
          <a:noFill/>
        </p:spPr>
      </p:pic>
      <p:pic>
        <p:nvPicPr>
          <p:cNvPr id="15364" name="Picture 4" descr="https://ds03.infourok.ru/uploads/ex/0e5b/0005ee42-9424fead/hello_html_7a6b3866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24128" y="836712"/>
            <a:ext cx="2232248" cy="2149953"/>
          </a:xfrm>
          <a:prstGeom prst="rect">
            <a:avLst/>
          </a:prstGeom>
          <a:noFill/>
        </p:spPr>
      </p:pic>
      <p:pic>
        <p:nvPicPr>
          <p:cNvPr id="15366" name="Picture 6" descr="http://logoped.ru/images/chinsn02i.jpg"/>
          <p:cNvPicPr>
            <a:picLocks noChangeAspect="1" noChangeArrowheads="1"/>
          </p:cNvPicPr>
          <p:nvPr/>
        </p:nvPicPr>
        <p:blipFill>
          <a:blip r:embed="rId4" cstate="print"/>
          <a:srcRect r="4406"/>
          <a:stretch>
            <a:fillRect/>
          </a:stretch>
        </p:blipFill>
        <p:spPr bwMode="auto">
          <a:xfrm>
            <a:off x="539552" y="3501008"/>
            <a:ext cx="3312368" cy="2312913"/>
          </a:xfrm>
          <a:prstGeom prst="rect">
            <a:avLst/>
          </a:prstGeom>
          <a:noFill/>
        </p:spPr>
      </p:pic>
      <p:pic>
        <p:nvPicPr>
          <p:cNvPr id="15368" name="Picture 8" descr="https://www.rebenok.com/img/11052_400_2.jpg"/>
          <p:cNvPicPr>
            <a:picLocks noChangeAspect="1" noChangeArrowheads="1"/>
          </p:cNvPicPr>
          <p:nvPr/>
        </p:nvPicPr>
        <p:blipFill>
          <a:blip r:embed="rId5" cstate="print"/>
          <a:srcRect b="19404"/>
          <a:stretch>
            <a:fillRect/>
          </a:stretch>
        </p:blipFill>
        <p:spPr bwMode="auto">
          <a:xfrm>
            <a:off x="5652120" y="3501008"/>
            <a:ext cx="2368343" cy="2453447"/>
          </a:xfrm>
          <a:prstGeom prst="rect">
            <a:avLst/>
          </a:prstGeom>
          <a:noFill/>
        </p:spPr>
      </p:pic>
      <p:sp>
        <p:nvSpPr>
          <p:cNvPr id="8" name="Управляющая кнопка: домой 7">
            <a:hlinkClick r:id="" action="ppaction://hlinkshowjump?jump=firstslide" highlightClick="1"/>
          </p:cNvPr>
          <p:cNvSpPr/>
          <p:nvPr/>
        </p:nvSpPr>
        <p:spPr>
          <a:xfrm>
            <a:off x="251520" y="6021288"/>
            <a:ext cx="648072" cy="50405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7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10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</p:cBhvr>
                                      <p:from x="100000" y="100000"/>
                                      <p:to x="100000" y="5000"/>
                                    </p:animScale>
                                    <p:animScale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</p:cBhvr>
                                      <p:from x="100000" y="5000"/>
                                      <p:to x="120000" y="150000"/>
                                    </p:animScale>
                                    <p:animScale>
                                      <p:cBhvr>
                                        <p:cTn id="12" dur="600" fill="hold">
                                          <p:stCondLst>
                                            <p:cond delay="140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</p:cBhvr>
                                      <p:to x="12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1536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7" dur="2000" fill="hold"/>
                                        <p:tgtEl>
                                          <p:spTgt spid="1536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362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536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2" dur="2000" fill="hold"/>
                                        <p:tgtEl>
                                          <p:spTgt spid="1536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366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536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7" dur="2000" fill="hold"/>
                                        <p:tgtEl>
                                          <p:spTgt spid="1536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364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536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368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boombob.ru/img/picture/Jul/10/4a1386dbcb52c16ee8c7fc03f631da6b/4.jpg"/>
          <p:cNvPicPr>
            <a:picLocks noChangeAspect="1" noChangeArrowheads="1"/>
          </p:cNvPicPr>
          <p:nvPr/>
        </p:nvPicPr>
        <p:blipFill>
          <a:blip r:embed="rId2" cstate="print"/>
          <a:srcRect t="4831"/>
          <a:stretch>
            <a:fillRect/>
          </a:stretch>
        </p:blipFill>
        <p:spPr bwMode="auto">
          <a:xfrm>
            <a:off x="611560" y="764704"/>
            <a:ext cx="4048630" cy="2836788"/>
          </a:xfrm>
          <a:prstGeom prst="rect">
            <a:avLst/>
          </a:prstGeom>
          <a:noFill/>
        </p:spPr>
      </p:pic>
      <p:pic>
        <p:nvPicPr>
          <p:cNvPr id="16388" name="Picture 4" descr="https://fs00.infourok.ru/images/doc/278/283673/9/hello_html_mafb4d96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808" t="5000" r="4687" b="22500"/>
          <a:stretch>
            <a:fillRect/>
          </a:stretch>
        </p:blipFill>
        <p:spPr bwMode="auto">
          <a:xfrm>
            <a:off x="4716016" y="908720"/>
            <a:ext cx="4131769" cy="2304256"/>
          </a:xfrm>
          <a:prstGeom prst="rect">
            <a:avLst/>
          </a:prstGeom>
          <a:noFill/>
        </p:spPr>
      </p:pic>
      <p:pic>
        <p:nvPicPr>
          <p:cNvPr id="16390" name="Picture 6" descr="http://3.bp.blogspot.com/-UUvn1WqlXQ8/ULnxgr-cEII/AAAAAAAAP90/6ry9cdbpoPE/s1600/Bee.jpg"/>
          <p:cNvPicPr>
            <a:picLocks noChangeAspect="1" noChangeArrowheads="1"/>
          </p:cNvPicPr>
          <p:nvPr/>
        </p:nvPicPr>
        <p:blipFill>
          <a:blip r:embed="rId4" cstate="print"/>
          <a:srcRect l="9247" t="6791" r="4445" b="23030"/>
          <a:stretch>
            <a:fillRect/>
          </a:stretch>
        </p:blipFill>
        <p:spPr bwMode="auto">
          <a:xfrm>
            <a:off x="611560" y="3933056"/>
            <a:ext cx="4032448" cy="2232248"/>
          </a:xfrm>
          <a:prstGeom prst="rect">
            <a:avLst/>
          </a:prstGeom>
          <a:noFill/>
        </p:spPr>
      </p:pic>
      <p:sp>
        <p:nvSpPr>
          <p:cNvPr id="16392" name="AutoShape 8" descr="http://graphnet.ru/images/1855267_kartinka-zimuuschih-ptic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6394" name="Picture 10" descr="http://graphnet.ru/images/1855267_kartinka-zimuuschih-ptic.jpg"/>
          <p:cNvPicPr>
            <a:picLocks noChangeAspect="1" noChangeArrowheads="1"/>
          </p:cNvPicPr>
          <p:nvPr/>
        </p:nvPicPr>
        <p:blipFill>
          <a:blip r:embed="rId5" cstate="print"/>
          <a:srcRect l="1117" t="50610" r="50866"/>
          <a:stretch>
            <a:fillRect/>
          </a:stretch>
        </p:blipFill>
        <p:spPr bwMode="auto">
          <a:xfrm>
            <a:off x="5148064" y="3861048"/>
            <a:ext cx="3096344" cy="2248694"/>
          </a:xfrm>
          <a:prstGeom prst="rect">
            <a:avLst/>
          </a:prstGeom>
          <a:noFill/>
        </p:spPr>
      </p:pic>
      <p:sp>
        <p:nvSpPr>
          <p:cNvPr id="9" name="Управляющая кнопка: домой 8">
            <a:hlinkClick r:id="" action="ppaction://hlinkshowjump?jump=firstslide" highlightClick="1"/>
          </p:cNvPr>
          <p:cNvSpPr/>
          <p:nvPr/>
        </p:nvSpPr>
        <p:spPr>
          <a:xfrm>
            <a:off x="395536" y="6237312"/>
            <a:ext cx="576064" cy="43204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638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638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38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638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2000" fill="hold"/>
                                        <p:tgtEl>
                                          <p:spTgt spid="1638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388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639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6" dur="2000" fill="hold"/>
                                        <p:tgtEl>
                                          <p:spTgt spid="1639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390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639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394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85</TotalTime>
  <Words>0</Words>
  <Application>Microsoft Office PowerPoint</Application>
  <PresentationFormat>Экран (4:3)</PresentationFormat>
  <Paragraphs>0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Слайд 1</vt:lpstr>
      <vt:lpstr>Слайд 2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Student</dc:creator>
  <cp:lastModifiedBy>Student</cp:lastModifiedBy>
  <cp:revision>9</cp:revision>
  <dcterms:created xsi:type="dcterms:W3CDTF">2017-02-04T06:06:41Z</dcterms:created>
  <dcterms:modified xsi:type="dcterms:W3CDTF">2017-02-04T07:32:19Z</dcterms:modified>
</cp:coreProperties>
</file>