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BB4C3-2FA1-45A8-A777-9ABFE0D1ABE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FCBEB-13BF-4314-B46C-489B0B8108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2.jpe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img-fotki.yandex.ru/get/6300/39663434.7f8/0_a70cb_1b3dd071_ori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332656"/>
            <a:ext cx="2376264" cy="4183563"/>
          </a:xfrm>
          <a:prstGeom prst="rect">
            <a:avLst/>
          </a:prstGeom>
          <a:noFill/>
        </p:spPr>
      </p:pic>
      <p:pic>
        <p:nvPicPr>
          <p:cNvPr id="16390" name="Picture 6" descr="http://zlat-steklo-stil.ru/wp-content/gallery/personagi-disk1/11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5" y="-99393"/>
            <a:ext cx="3240360" cy="4101565"/>
          </a:xfrm>
          <a:prstGeom prst="rect">
            <a:avLst/>
          </a:prstGeom>
          <a:noFill/>
        </p:spPr>
      </p:pic>
      <p:pic>
        <p:nvPicPr>
          <p:cNvPr id="16394" name="Picture 10" descr="http://stat18.privet.ru/lr/0a22096e9871460084a61bb9526e2bc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2204864"/>
            <a:ext cx="38100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perz.com/wp-content/uploads/2016/11/30/wallperz.com-2016113007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6632"/>
            <a:ext cx="6228184" cy="2808312"/>
          </a:xfrm>
          <a:prstGeom prst="rect">
            <a:avLst/>
          </a:prstGeom>
          <a:noFill/>
        </p:spPr>
      </p:pic>
      <p:pic>
        <p:nvPicPr>
          <p:cNvPr id="1028" name="Picture 4" descr="https://wallperz.com/wp-content/uploads/2016/11/30/wallperz.com-20161130070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212976"/>
            <a:ext cx="6219460" cy="3168352"/>
          </a:xfrm>
          <a:prstGeom prst="rect">
            <a:avLst/>
          </a:prstGeom>
          <a:noFill/>
        </p:spPr>
      </p:pic>
      <p:pic>
        <p:nvPicPr>
          <p:cNvPr id="1030" name="Picture 6" descr="http://fotohomka.ru/images/Jan/11/c683736fe1a25ea10203c38de23d760c/mini_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3077" b="7085"/>
          <a:stretch>
            <a:fillRect/>
          </a:stretch>
        </p:blipFill>
        <p:spPr bwMode="auto">
          <a:xfrm>
            <a:off x="5508104" y="5661248"/>
            <a:ext cx="720080" cy="648072"/>
          </a:xfrm>
          <a:prstGeom prst="rect">
            <a:avLst/>
          </a:prstGeom>
          <a:noFill/>
        </p:spPr>
      </p:pic>
      <p:pic>
        <p:nvPicPr>
          <p:cNvPr id="1032" name="Picture 8" descr="http://galerey-room.ru/images/041302_138534198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3356992"/>
            <a:ext cx="1080120" cy="1080120"/>
          </a:xfrm>
          <a:prstGeom prst="rect">
            <a:avLst/>
          </a:prstGeom>
          <a:noFill/>
        </p:spPr>
      </p:pic>
      <p:pic>
        <p:nvPicPr>
          <p:cNvPr id="1034" name="Picture 10" descr="http://images.easyfreeclipart.com/330/pix-for-gt-winnie-the-pooh-honey-pot-clip-art-33077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5661248"/>
            <a:ext cx="864096" cy="648072"/>
          </a:xfrm>
          <a:prstGeom prst="rect">
            <a:avLst/>
          </a:prstGeom>
          <a:noFill/>
        </p:spPr>
      </p:pic>
      <p:pic>
        <p:nvPicPr>
          <p:cNvPr id="1038" name="Picture 14" descr="https://ds02.infourok.ru/uploads/ex/0aeb/00085bd2-4f2900b8/hello_html_23b937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509120"/>
            <a:ext cx="638513" cy="720080"/>
          </a:xfrm>
          <a:prstGeom prst="rect">
            <a:avLst/>
          </a:prstGeom>
          <a:noFill/>
        </p:spPr>
      </p:pic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323528" y="5949280"/>
            <a:ext cx="57606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nommurestobar.com/imagelib/56c3989e15c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6632"/>
            <a:ext cx="4248472" cy="3178034"/>
          </a:xfrm>
          <a:prstGeom prst="rect">
            <a:avLst/>
          </a:prstGeom>
          <a:noFill/>
        </p:spPr>
      </p:pic>
      <p:pic>
        <p:nvPicPr>
          <p:cNvPr id="5" name="Picture 2" descr="http://nommurestobar.com/imagelib/56c3989e15c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356992"/>
            <a:ext cx="4235529" cy="3168352"/>
          </a:xfrm>
          <a:prstGeom prst="rect">
            <a:avLst/>
          </a:prstGeom>
          <a:noFill/>
        </p:spPr>
      </p:pic>
      <p:pic>
        <p:nvPicPr>
          <p:cNvPr id="14340" name="Picture 4" descr="https://www.wite.ru/images/cms/data/igrushki_razdel/pogremushki/julia/Myakishi/Myach_Shalun/myach_s_pogremushkoj_shalun_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5805264"/>
            <a:ext cx="513083" cy="519980"/>
          </a:xfrm>
          <a:prstGeom prst="rect">
            <a:avLst/>
          </a:prstGeom>
          <a:noFill/>
        </p:spPr>
      </p:pic>
      <p:pic>
        <p:nvPicPr>
          <p:cNvPr id="14342" name="Picture 6" descr="http://img-fotki.yandex.ru/get/9/119528728.1f69/0_ee7fa_c600013c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5805264"/>
            <a:ext cx="596399" cy="571798"/>
          </a:xfrm>
          <a:prstGeom prst="rect">
            <a:avLst/>
          </a:prstGeom>
          <a:noFill/>
        </p:spPr>
      </p:pic>
      <p:pic>
        <p:nvPicPr>
          <p:cNvPr id="14344" name="Picture 8" descr="http://mamaschool.ru/wp-content/uploads/2012/11/02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3501008"/>
            <a:ext cx="360040" cy="540060"/>
          </a:xfrm>
          <a:prstGeom prst="rect">
            <a:avLst/>
          </a:prstGeom>
          <a:noFill/>
        </p:spPr>
      </p:pic>
      <p:pic>
        <p:nvPicPr>
          <p:cNvPr id="14346" name="Picture 10" descr="http://family-child.ru/wp-content/uploads/2013/07/%D0%9A%D0%B0%D0%BA-%D0%BF%D0%BE%D0%B4%D0%B3%D0%BE%D1%82%D0%BE%D0%B2%D0%B8%D1%82%D1%8C-%D1%80%D0%B5%D0%B1%D0%B5%D0%BD%D0%BA%D0%B0-%D0%BA-%D0%B0%D0%B2%D0%B8%D0%B0%D0%BF%D0%B5%D1%80%D0%B5%D0%BB%D0%B5%D1%82%D1%83-1024x7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4509120"/>
            <a:ext cx="1368152" cy="1010081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611560" y="5589240"/>
            <a:ext cx="1008112" cy="10081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4.bp.blogspot.com/-k-nOUPHJ2gk/T-yLD6ZZeiI/AAAAAAAARJs/KRCfhPXeI2k/s1600/35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60648"/>
            <a:ext cx="3271714" cy="2459935"/>
          </a:xfrm>
          <a:prstGeom prst="rect">
            <a:avLst/>
          </a:prstGeom>
          <a:noFill/>
        </p:spPr>
      </p:pic>
      <p:pic>
        <p:nvPicPr>
          <p:cNvPr id="15366" name="Picture 6" descr="http://jpghoto.ru/img/picture/Apr/12/85134ce78b3f45542e965d30c5b4a0b2/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975"/>
          <a:stretch>
            <a:fillRect/>
          </a:stretch>
        </p:blipFill>
        <p:spPr bwMode="auto">
          <a:xfrm>
            <a:off x="1043608" y="4077072"/>
            <a:ext cx="3959424" cy="2376264"/>
          </a:xfrm>
          <a:prstGeom prst="rect">
            <a:avLst/>
          </a:prstGeom>
          <a:noFill/>
        </p:spPr>
      </p:pic>
      <p:pic>
        <p:nvPicPr>
          <p:cNvPr id="15368" name="Picture 8" descr="https://avatanplus.com/files/resources/original/57ad8f4f484671567df7cdc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3140968"/>
            <a:ext cx="2796816" cy="3581568"/>
          </a:xfrm>
          <a:prstGeom prst="rect">
            <a:avLst/>
          </a:prstGeom>
          <a:noFill/>
        </p:spPr>
      </p:pic>
      <p:pic>
        <p:nvPicPr>
          <p:cNvPr id="15370" name="Picture 10" descr="https://im3-tub-ru.yandex.net/i?id=c2eafdd4de162d3f358ffd5b68966c2b&amp;n=33&amp;h=215&amp;w=23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836712"/>
            <a:ext cx="2219325" cy="2047875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323528" y="5733256"/>
            <a:ext cx="864096" cy="8640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53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53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Student</cp:lastModifiedBy>
  <cp:revision>9</cp:revision>
  <dcterms:created xsi:type="dcterms:W3CDTF">2017-02-04T06:10:48Z</dcterms:created>
  <dcterms:modified xsi:type="dcterms:W3CDTF">2017-02-04T07:33:32Z</dcterms:modified>
</cp:coreProperties>
</file>