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2" r:id="rId4"/>
    <p:sldId id="263" r:id="rId5"/>
    <p:sldId id="264" r:id="rId6"/>
    <p:sldId id="266" r:id="rId7"/>
    <p:sldId id="267" r:id="rId8"/>
    <p:sldId id="268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534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Предметные олимпиады для начальной школы</a:t>
            </a:r>
            <a:endParaRPr lang="ru-RU" sz="6000" dirty="0">
              <a:solidFill>
                <a:schemeClr val="accent1">
                  <a:lumMod val="20000"/>
                  <a:lumOff val="8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11_5_1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4939" y="764704"/>
            <a:ext cx="7407310" cy="4490116"/>
          </a:xfrm>
        </p:spPr>
      </p:pic>
      <p:sp>
        <p:nvSpPr>
          <p:cNvPr id="5" name="Прямоугольник 4"/>
          <p:cNvSpPr/>
          <p:nvPr/>
        </p:nvSpPr>
        <p:spPr>
          <a:xfrm>
            <a:off x="1691680" y="5786454"/>
            <a:ext cx="55967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http://russian-kenguru.ru</a:t>
            </a:r>
            <a:r>
              <a:rPr lang="en-US" dirty="0" smtClean="0"/>
              <a:t>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1369293557_739475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48688" y="836712"/>
            <a:ext cx="7462647" cy="2880320"/>
          </a:xfrm>
        </p:spPr>
      </p:pic>
      <p:sp>
        <p:nvSpPr>
          <p:cNvPr id="10" name="Прямоугольник 9"/>
          <p:cNvSpPr/>
          <p:nvPr/>
        </p:nvSpPr>
        <p:spPr>
          <a:xfrm>
            <a:off x="1547664" y="4144368"/>
            <a:ext cx="62646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http://russian-kenguru.ru/konkursy/kenguru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OHUCNOGR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47664" y="908720"/>
            <a:ext cx="5703041" cy="455988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5532618"/>
            <a:ext cx="75267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http://russian-kenguru.ru/konkursy/kit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K5BTTP6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9712" y="548680"/>
            <a:ext cx="5411659" cy="4517558"/>
          </a:xfrm>
        </p:spPr>
      </p:pic>
      <p:sp>
        <p:nvSpPr>
          <p:cNvPr id="6" name="Прямоугольник 5"/>
          <p:cNvSpPr/>
          <p:nvPr/>
        </p:nvSpPr>
        <p:spPr>
          <a:xfrm>
            <a:off x="1071538" y="5500702"/>
            <a:ext cx="67151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http://russian-kenguru.ru/konkursy/british-bulldog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iZYYHMOAL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91680" y="836712"/>
            <a:ext cx="5857884" cy="2520000"/>
          </a:xfrm>
        </p:spPr>
      </p:pic>
      <p:sp>
        <p:nvSpPr>
          <p:cNvPr id="9" name="Прямоугольник 8"/>
          <p:cNvSpPr/>
          <p:nvPr/>
        </p:nvSpPr>
        <p:spPr>
          <a:xfrm>
            <a:off x="1547664" y="4293096"/>
            <a:ext cx="48679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http://ginger-cat.ru/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DC3ZZ40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339752" y="908720"/>
            <a:ext cx="4968552" cy="3240000"/>
          </a:xfrm>
        </p:spPr>
      </p:pic>
      <p:sp>
        <p:nvSpPr>
          <p:cNvPr id="7" name="Прямоугольник 6"/>
          <p:cNvSpPr/>
          <p:nvPr/>
        </p:nvSpPr>
        <p:spPr>
          <a:xfrm>
            <a:off x="1475656" y="4721472"/>
            <a:ext cx="54491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http://www.</a:t>
            </a:r>
            <a:r>
              <a:rPr lang="ru-RU" sz="3200" dirty="0" err="1" smtClean="0"/>
              <a:t>конкурс-пегас.рф</a:t>
            </a:r>
            <a:r>
              <a:rPr lang="ru-RU" sz="3200" dirty="0" smtClean="0"/>
              <a:t>/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umniki_rossii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835696" y="908720"/>
            <a:ext cx="5882401" cy="2880000"/>
          </a:xfrm>
        </p:spPr>
      </p:pic>
      <p:sp>
        <p:nvSpPr>
          <p:cNvPr id="9" name="Прямоугольник 8"/>
          <p:cNvSpPr/>
          <p:nvPr/>
        </p:nvSpPr>
        <p:spPr>
          <a:xfrm>
            <a:off x="2195736" y="4653136"/>
            <a:ext cx="42538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http://school-olympiads.ru/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218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542545" y="1268760"/>
            <a:ext cx="4680520" cy="3083412"/>
          </a:xfrm>
        </p:spPr>
      </p:pic>
      <p:sp>
        <p:nvSpPr>
          <p:cNvPr id="9" name="Прямоугольник 8"/>
          <p:cNvSpPr/>
          <p:nvPr/>
        </p:nvSpPr>
        <p:spPr>
          <a:xfrm>
            <a:off x="2411760" y="5013176"/>
            <a:ext cx="42846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http://emu.cerm.ru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67</TotalTime>
  <Words>34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Предметные олимпиады для начальной школы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Предметные олимпиады для начальной школы</dc:title>
  <dc:creator>Asus X540L</dc:creator>
  <cp:lastModifiedBy>Апельсинка</cp:lastModifiedBy>
  <cp:revision>10</cp:revision>
  <dcterms:created xsi:type="dcterms:W3CDTF">2017-05-04T14:02:38Z</dcterms:created>
  <dcterms:modified xsi:type="dcterms:W3CDTF">2017-05-14T17:56:45Z</dcterms:modified>
</cp:coreProperties>
</file>