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27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147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75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581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51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1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693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011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2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759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00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188EF80-9E0C-4BE0-9F3F-5D421F170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6015492-9BCF-40FE-A378-2FEB6C86C49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9868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программы по «Физической культуре» А.П. Матвеев 1 – 4 класс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Садыкова Эльза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Рамзитовна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 49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90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получит возможность научиться: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запись о состоянии своего здоровья и самочувствия до и после выполнения физических упражнений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выбор наиболее эффективных способов подбора упражнений в зависимости от конкретных условий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достраивать и восполнять недостающие компоненты при составлении комплексов ОРУ и акробатических упражнений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технику игры или выполнения упражнений, строя логичные рассуждения, включающие установление причинно-следственных связей;</a:t>
            </a:r>
          </a:p>
        </p:txBody>
      </p:sp>
    </p:spTree>
    <p:extLst>
      <p:ext uri="{BB962C8B-B14F-4D97-AF65-F5344CB8AC3E}">
        <p14:creationId xmlns:p14="http://schemas.microsoft.com/office/powerpoint/2010/main" val="3532253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универсальные учебные действия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 использовать коммуникативные, прежде всего речевые, средства для решения различных коммуникативных задач игровой и групповой 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речь для регуляции своего действия, и действий партнера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подвижных и спортивных игр строить тактические действия, взаимодействуя с партером и учитывая его реакцию на игру;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за действиями других участников в процессе групповой или игровой 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контролировать действия партнёра во время выполнения групповых упражнений и упражнений в парах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правила взаимодействия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игроками.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844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получит возможность научиться: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в своих действиях позиции других людей, и координировать деятельность, не смотря на различия во мнениях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последовательно, точно и полно передавать партнёру необходимую информацию для выполнения дальнейших действий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задавать вопросы, необходимые для организации собственной деятельности и выполнения упражнений с партнёром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взаимный контроль и взаимопомощь при выполнении групповых или парных упражнений, а также осуществлять страховку при выполнении акробатических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039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планирование с определением основных видов учебной деятельности обучающихся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КЛАСС (81 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Знания о физической культуре- 3 </a:t>
            </a:r>
            <a:r>
              <a:rPr lang="ru-RU" dirty="0" smtClean="0"/>
              <a:t>часа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Способы физкультурной деятельности- 4 </a:t>
            </a:r>
            <a:r>
              <a:rPr lang="ru-RU" dirty="0" smtClean="0"/>
              <a:t>часа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Физическое совершенствование-74 </a:t>
            </a:r>
            <a:r>
              <a:rPr lang="ru-RU" dirty="0" smtClean="0"/>
              <a:t>часа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класс (102 часа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физической культуре- 4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физкультурной деятельности -5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совершенствование-93 часа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 (102 часа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физической культуре- 4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физкультурной деятельности – 6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совершенствование-92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часа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класс (102 часа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физической культуре- 4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физкультурной деятельности -5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совершенствование-93 часа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191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пособия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79" y="2014436"/>
            <a:ext cx="2774307" cy="347196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46" y="2256312"/>
            <a:ext cx="2945080" cy="38659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000" y="2014437"/>
            <a:ext cx="3002679" cy="395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364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293161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213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-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программы по физической культуре является формирование у учащихся начальной школы основ здорового образа жизни, развитие творческой самостоятельности посредством освоения двигательной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499" y="3192569"/>
            <a:ext cx="561975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4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 Укрепление </a:t>
            </a:r>
            <a:r>
              <a:rPr lang="ru-RU" dirty="0"/>
              <a:t>здоровья школьников посредством развития физических качеств и повышения функциональных возможностей жизнеобеспечивающих систем </a:t>
            </a:r>
            <a:r>
              <a:rPr lang="ru-RU" dirty="0" smtClean="0"/>
              <a:t>организма;</a:t>
            </a:r>
          </a:p>
          <a:p>
            <a:r>
              <a:rPr lang="ru-RU" dirty="0" smtClean="0"/>
              <a:t>- Совершенствование </a:t>
            </a:r>
            <a:r>
              <a:rPr lang="ru-RU" dirty="0"/>
              <a:t>жизненно важных навыков и умений посредством обучения подвижным играм, физическим упражнениям и техническим действиям из базовых видов </a:t>
            </a:r>
            <a:r>
              <a:rPr lang="ru-RU" dirty="0" smtClean="0"/>
              <a:t>спорта;</a:t>
            </a:r>
          </a:p>
          <a:p>
            <a:r>
              <a:rPr lang="ru-RU" dirty="0" smtClean="0"/>
              <a:t>- Формирование </a:t>
            </a:r>
            <a:r>
              <a:rPr lang="ru-RU" dirty="0"/>
              <a:t>общих представлений о физической культуре, её значении в жизни человека, роли в укреплении здоровья, физическом развитии и физической подготовленности;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 Развитие </a:t>
            </a:r>
            <a:r>
              <a:rPr lang="ru-RU" dirty="0"/>
              <a:t>интереса к самостоятельным занятиям физическими упражнениями, подвижным играм, формам активного отдыха и досуга;</a:t>
            </a:r>
          </a:p>
          <a:p>
            <a:endParaRPr lang="ru-RU" dirty="0"/>
          </a:p>
          <a:p>
            <a:r>
              <a:rPr lang="ru-RU" dirty="0" smtClean="0"/>
              <a:t>- Обучение </a:t>
            </a:r>
            <a:r>
              <a:rPr lang="ru-RU" dirty="0"/>
              <a:t>простейшим способам контроля за физической нагрузкой, отдельными показателями физического развития и физической подготовленности.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167276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Ценностные ориентиры содержания учебного предмета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жизни – признание человеческой жизни величайшей ценностью, что реализуется в бережном отношении к другим людям и к природе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человека как разумного существа, стремящегося к добру и самосовершенствованию, важность и необходимость соблюдения здорового образа жизни в единстве его составляющих: физического, психического и социально-нравственного здоровья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социальной солидарности как признание прав и свобод человека, обладание чувствами справедливости, милосердия, чести, достоинства по отношению к себе и к другим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людям.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труда и творчества как естественного условия человеческой жизни, состояния нормального человеческого существования.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825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предметные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учебной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универсальные учебные действия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интерес к различным видам физкультурно-спортивной и оздоровительной деятельности</a:t>
            </a:r>
            <a:r>
              <a:rPr lang="ru-RU" dirty="0" smtClean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способность к самооценке на основе критериев успешности учебной и физкультурной деятельности посредством определения уровня развития физических качеств</a:t>
            </a:r>
            <a:r>
              <a:rPr lang="ru-RU" dirty="0" smtClean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представления о физической красоте человека через знакомство с физкультурно-оздоровительной деятельностью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6217920" y="1846052"/>
            <a:ext cx="4937760" cy="411448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формирование эстетических идеалов, чувства прекрасного; умения видеть красоту, используя методы определения качества техники выполнения движений</a:t>
            </a:r>
            <a:r>
              <a:rPr lang="ru-RU" dirty="0" smtClean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установка на здоровый образ жизни</a:t>
            </a:r>
            <a:r>
              <a:rPr lang="ru-RU" dirty="0" smtClean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знание основных моральных норм и ориентация на их выполнение в игровых видах спортивной </a:t>
            </a:r>
            <a:r>
              <a:rPr lang="ru-RU" dirty="0" smtClean="0"/>
              <a:t>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68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получит возможность для формирования: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понимания значения физической культуры в жизни человека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первоначальной ориентации на оценку результатов собственной физкультурно-оздоровительной и спортивной 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 рациональной организации режима дня, самостоятельных физкультурных занятий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об организации мест занятий физическими упражнениями и использовании приемов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самостраховки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выраженной устойчивой учебно-познавательной мотивации к занятиям физической культурой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адекватного понимания причин успешного или неуспешного развития физических качеств и освоения учебного материала;</a:t>
            </a:r>
          </a:p>
        </p:txBody>
      </p:sp>
    </p:spTree>
    <p:extLst>
      <p:ext uri="{BB962C8B-B14F-4D97-AF65-F5344CB8AC3E}">
        <p14:creationId xmlns:p14="http://schemas.microsoft.com/office/powerpoint/2010/main" val="742768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универсальные учебные действия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технологию или методику обучения и воспитания физических качеств указанную учителем, в учебном процессе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контроль за техникой выполнения упражнений физкультурно-оздоровительной 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правильность выполнения движений и упражнений спортивно-оздоровительной деятельности на уровне оценки соответствия их техническим требованиям и правилам безопасности;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самоанализ выполненных упражнений на основе знаний техники упражнения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вносить необходимые коррективы в действие, учитывая характер сделанных ошибок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способ и результат собственных и коллективных 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538345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получит возможность научиться: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учителем ставить новые учебные задачи, учитывая свои физические возможности и психологические особенности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технику выполнения упражнения одноклассника, проводить анализ действий игроков во время игры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познавательную инициативу в учебном сотрудничестве в качестве помощника учителя при организации коллективных действий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контроль физического развития, использую тесты для определения уровня развития физических качеств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самоанализ выполняемых упражнений и по ходу действий вносить необходимые коррективы, учитывая характер сделанных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ошибок.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286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универсальные учебные действия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знаково-символические средства, в том числе модели и схемы для составления и записи общеразвивающих упражнений и комплексов зарядки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разнообразии подготовительных упражнений для разных видов физкультурно-оздоровительной 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анализ объектов, проводить сравнение и классификацию изученных упражнений и элементов по заданным критериям;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синтез при составлении комплексов разминки или утренней зарядки, подбирая необходимые общеразвивающие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41384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CA72677B-2F8C-4192-8EBE-D360BE3B20F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120</TotalTime>
  <Words>951</Words>
  <Application>Microsoft Office PowerPoint</Application>
  <PresentationFormat>Широкоэкранный</PresentationFormat>
  <Paragraphs>86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Ретро</vt:lpstr>
      <vt:lpstr>Особенности программы по «Физической культуре» А.П. Матвеев 1 – 4 класс</vt:lpstr>
      <vt:lpstr>Цель - </vt:lpstr>
      <vt:lpstr>Задачи:</vt:lpstr>
      <vt:lpstr>Ценностные ориентиры содержания учебного предмета</vt:lpstr>
      <vt:lpstr>Личностные, метапредметные, предметные результаты учебной программы</vt:lpstr>
      <vt:lpstr>Обучающийся получит возможность для формирования:</vt:lpstr>
      <vt:lpstr>Регулятивные универсальные учебные действия</vt:lpstr>
      <vt:lpstr>Обучающийся получит возможность научиться:</vt:lpstr>
      <vt:lpstr>Познавательные универсальные учебные действия</vt:lpstr>
      <vt:lpstr>Обучающийся получит возможность научиться:</vt:lpstr>
      <vt:lpstr>Коммуникативные универсальные учебные действия</vt:lpstr>
      <vt:lpstr>Обучающийся получит возможность научиться:</vt:lpstr>
      <vt:lpstr>Тематическое планирование с определением основных видов учебной деятельности обучающихся</vt:lpstr>
      <vt:lpstr>Учебные пособия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Кира</dc:creator>
  <cp:lastModifiedBy>Кира</cp:lastModifiedBy>
  <cp:revision>9</cp:revision>
  <dcterms:created xsi:type="dcterms:W3CDTF">2017-05-14T15:40:20Z</dcterms:created>
  <dcterms:modified xsi:type="dcterms:W3CDTF">2017-05-14T17:40:38Z</dcterms:modified>
</cp:coreProperties>
</file>