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9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6480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70FBF8-C8A8-4B1A-9046-22473FC88EF3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919616-6891-47F3-AEA1-17BEEFB15B1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eplo.guru/bez-rubriki/parovaya-turbina-svoimi-rukami.html" TargetMode="External"/><Relationship Id="rId2" Type="http://schemas.openxmlformats.org/officeDocument/2006/relationships/hyperlink" Target="http://cotlix.com/kak-sdelat-parovuyu-turbin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stochnik-m.ucoz.ru/publ/mekhanika/parovaja_turbina_1/3-1-0-509" TargetMode="External"/><Relationship Id="rId4" Type="http://schemas.openxmlformats.org/officeDocument/2006/relationships/hyperlink" Target="http://www.chipmaker.ru/forum/136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Паровой генератор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</a:t>
            </a:r>
            <a:r>
              <a:rPr lang="ru-RU" dirty="0" smtClean="0"/>
              <a:t>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hlinkClick r:id="rId2"/>
              </a:rPr>
              <a:t> </a:t>
            </a:r>
            <a:r>
              <a:rPr lang="ru-RU" dirty="0" smtClean="0">
                <a:hlinkClick r:id="rId2"/>
              </a:rPr>
              <a:t>    1)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cotlix.com/kak-sdelat-parovuyu-turbinu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2)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teplo.guru/bez-rubriki/parovaya-turbina-svoimi-rukami.html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://www.chipmaker.ru/forum/136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ru-RU" dirty="0" smtClean="0"/>
              <a:t>3)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istochnik-m.ucoz.ru/publ/mekhanika/parovaja_turbina_1/3-1-0-509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Создать паровой генератор на основе паровой турбины.</a:t>
            </a:r>
            <a:endParaRPr lang="ru-RU" dirty="0"/>
          </a:p>
        </p:txBody>
      </p:sp>
      <p:pic>
        <p:nvPicPr>
          <p:cNvPr id="1026" name="Picture 2" descr="C:\Users\Гостевой доступ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714620"/>
            <a:ext cx="4013219" cy="3271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Эта тема сейчас актуальна ведь всем хочется платить за энергию меньше . И в нашем проекте мы смогли этого добиться.</a:t>
            </a:r>
          </a:p>
          <a:p>
            <a:r>
              <a:rPr lang="ru-RU" dirty="0" smtClean="0"/>
              <a:t>Наше устройство способно заряжать телефон или мелкие потребители тока и сделано оно из подручных средств.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Критерии результативности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1)Запустится ли наше устройство</a:t>
            </a:r>
          </a:p>
          <a:p>
            <a:pPr>
              <a:buNone/>
            </a:pPr>
            <a:r>
              <a:rPr lang="ru-RU" dirty="0" smtClean="0"/>
              <a:t>   2)Сможет ли наш генератор что либо запитать.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3)Будет ли наша конструкция надёжной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генератора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Генератор работает на основе турбины .Что это значит </a:t>
            </a:r>
            <a:r>
              <a:rPr lang="en-US" dirty="0" smtClean="0"/>
              <a:t>?</a:t>
            </a:r>
            <a:r>
              <a:rPr lang="ru-RU" dirty="0" smtClean="0"/>
              <a:t> А значит это то что под давлением сжатый , перегретый пар будет поступать в сопло и через сопло в турбину и за счёт этого она начнёт вращаться ,а турбина в свою очередь проводит в движение генератор </a:t>
            </a:r>
            <a:r>
              <a:rPr lang="ru-RU" dirty="0"/>
              <a:t>.</a:t>
            </a:r>
            <a:endParaRPr lang="ru-RU" dirty="0" smtClean="0"/>
          </a:p>
        </p:txBody>
      </p:sp>
      <p:pic>
        <p:nvPicPr>
          <p:cNvPr id="2050" name="Picture 2" descr="C:\Users\Гостевой доступ\Desktop\jensen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0053" y="4143380"/>
            <a:ext cx="3163947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Доски , диски ,гайки, болты , шпилька , алюминиевая банка (в роли накопителя) , и мелкие детали для подачи пара и инструменты для обработки деталей.</a:t>
            </a:r>
            <a:endParaRPr lang="ru-RU" dirty="0"/>
          </a:p>
        </p:txBody>
      </p:sp>
      <p:pic>
        <p:nvPicPr>
          <p:cNvPr id="5122" name="Picture 2" descr="C:\Users\Гостевой доступ\Desktop\mp50FDmb1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929066"/>
            <a:ext cx="4500594" cy="2531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действия по созданию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мы составили чертёж модели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2 Выпиливание площадки для установки деталей</a:t>
            </a:r>
            <a:endParaRPr lang="ru-RU" dirty="0"/>
          </a:p>
        </p:txBody>
      </p:sp>
      <p:pic>
        <p:nvPicPr>
          <p:cNvPr id="3074" name="Picture 2" descr="C:\Users\Гостевой доступ\Desktop\1iBgeUyIy7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143116"/>
            <a:ext cx="3571900" cy="2009193"/>
          </a:xfrm>
          <a:prstGeom prst="rect">
            <a:avLst/>
          </a:prstGeom>
          <a:noFill/>
        </p:spPr>
      </p:pic>
      <p:pic>
        <p:nvPicPr>
          <p:cNvPr id="3075" name="Picture 3" descr="C:\Users\Гостевой доступ\Desktop\qiAawumS0X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643446"/>
            <a:ext cx="3657580" cy="2057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  </a:t>
            </a:r>
            <a:r>
              <a:rPr lang="ru-RU" dirty="0" smtClean="0"/>
              <a:t>И</a:t>
            </a:r>
            <a:r>
              <a:rPr lang="ru-RU" dirty="0" smtClean="0"/>
              <a:t>зготовили турбину вместе с генератором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4 И сделали паровой накопитель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5 И наконец мы начали установку деталей.</a:t>
            </a:r>
            <a:endParaRPr lang="ru-RU" dirty="0" smtClean="0"/>
          </a:p>
        </p:txBody>
      </p:sp>
      <p:pic>
        <p:nvPicPr>
          <p:cNvPr id="4098" name="Picture 2" descr="C:\Users\Гостевой доступ\Desktop\5yFaXzQy1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6696" y="2000240"/>
            <a:ext cx="2727304" cy="1534320"/>
          </a:xfrm>
          <a:prstGeom prst="rect">
            <a:avLst/>
          </a:prstGeom>
          <a:noFill/>
        </p:spPr>
      </p:pic>
      <p:pic>
        <p:nvPicPr>
          <p:cNvPr id="4099" name="Picture 3" descr="C:\Users\Гостевой доступ\Desktop\tsGlZnatN5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643446"/>
            <a:ext cx="3044805" cy="170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Оценка эффективности и Результативности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Нам удалось создать паровой генератор на основе паровой турбины 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Конструкция вышла надёжной нам удалось завести его и с его помощью запитать аккумулятор телефона.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1491</TotalTime>
  <Words>241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Паровой генератор</vt:lpstr>
      <vt:lpstr>Цель проекта</vt:lpstr>
      <vt:lpstr>Проблема проекта</vt:lpstr>
      <vt:lpstr>Критерии результативности </vt:lpstr>
      <vt:lpstr>Устройство генератора</vt:lpstr>
      <vt:lpstr>Необходимые материалы</vt:lpstr>
      <vt:lpstr>Наши действия по созданию</vt:lpstr>
      <vt:lpstr>Слайд 8</vt:lpstr>
      <vt:lpstr>Оценка эффективности и Результативности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Гостевой доступ</dc:creator>
  <cp:lastModifiedBy>Гостевой доступ</cp:lastModifiedBy>
  <cp:revision>10</cp:revision>
  <dcterms:created xsi:type="dcterms:W3CDTF">2016-12-14T11:33:14Z</dcterms:created>
  <dcterms:modified xsi:type="dcterms:W3CDTF">2016-12-15T12:24:58Z</dcterms:modified>
</cp:coreProperties>
</file>