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7" r:id="rId10"/>
    <p:sldId id="263" r:id="rId11"/>
    <p:sldId id="264" r:id="rId12"/>
    <p:sldId id="265" r:id="rId13"/>
    <p:sldId id="26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69" d="100"/>
          <a:sy n="69" d="100"/>
        </p:scale>
        <p:origin x="141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041" y="6093296"/>
            <a:ext cx="6477000" cy="7647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дорожного движения для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пешеходов</a:t>
            </a:r>
            <a:b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br>
              <a:rPr lang="ru-RU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мартынова</a:t>
            </a:r>
            <a:r>
              <a:rPr lang="ru-RU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</a:t>
            </a:r>
            <a:r>
              <a:rPr lang="ru-RU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r>
              <a:rPr lang="ru-RU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-учитель начальных классов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9642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766048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СОБЛЮДАЙ ДОРОЖНЫЕ ЗНАКИ!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пешеходов запрещено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дождь и в ясную погоду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не ходят пешеходы.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им знак одно: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"Вам ходить запрещено!"</a:t>
            </a:r>
          </a:p>
        </p:txBody>
      </p:sp>
      <p:pic>
        <p:nvPicPr>
          <p:cNvPr id="8194" name="Picture 2" descr="C:\Users\Nastya Mart\Desktop\1_3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788" y="3140968"/>
            <a:ext cx="3151212" cy="315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60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766048" cy="990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СОБЛЮДАЙ ДОРОЖНЫЕ ЗНАКИ!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остановки автобуса, троллейбуса, трамвая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месте пешеход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Терпеливо транспорт ждет.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пешком устал шагать,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 пассажиром стать.</a:t>
            </a:r>
          </a:p>
        </p:txBody>
      </p:sp>
      <p:pic>
        <p:nvPicPr>
          <p:cNvPr id="9218" name="Picture 2" descr="C:\Users\Nastya Mart\Desktop\1_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066242"/>
            <a:ext cx="1449549" cy="241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Nastya Mart\Desktop\1_3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62" y="4482157"/>
            <a:ext cx="14287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4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СОБЛЮДАЙ ДОРОЖНЫЕ ЗНАКИ!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 пешеходный переход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каждый пешеход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подземный этот ход.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он не украшает,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машинам не мешает!</a:t>
            </a:r>
          </a:p>
        </p:txBody>
      </p:sp>
      <p:pic>
        <p:nvPicPr>
          <p:cNvPr id="10242" name="Picture 2" descr="C:\Users\Nastya Mart\Desktop\1_3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960" y="2564904"/>
            <a:ext cx="378904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83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 Ни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коем случае нельзя выбегать на дорогу. Перед дорогой надо остановиться.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 Нельзя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на проезжей части дороги и на тротуаре.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 Безопаснее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переходить улицу с группой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пешеходов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66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653136"/>
            <a:ext cx="8640960" cy="1800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РЕБЯТА!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ВНИМАТЕЛЬНЫ!!!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Nastya Mart\Desktop\i35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-218497"/>
            <a:ext cx="4419798" cy="441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53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stya Mart\Desktop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4664"/>
            <a:ext cx="9148245" cy="593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8949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 улицу, всегда надо смотреть сначала налево, а дойдя до середины дороги - направо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0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Nastya Mart\Desktop\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3" y="548680"/>
            <a:ext cx="9087197" cy="589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1868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astya Mart\Desktop\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427556" cy="546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87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Nastya Mart\Desktop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4" y="476672"/>
            <a:ext cx="9169763" cy="597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8797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Nastya Mart\Desktop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8892479" cy="575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753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СВЕТ</a:t>
            </a:r>
            <a:r>
              <a:rPr lang="ru-RU" sz="7200" b="1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7200" b="1" dirty="0" smtClean="0">
                <a:solidFill>
                  <a:srgbClr val="009644"/>
                </a:solidFill>
                <a:latin typeface="Arial Black" pitchFamily="34" charset="0"/>
              </a:rPr>
              <a:t>ФОР</a:t>
            </a:r>
            <a:endParaRPr lang="ru-RU" sz="7200" b="1" dirty="0">
              <a:solidFill>
                <a:srgbClr val="009644"/>
              </a:solidFill>
              <a:latin typeface="Arial Black" pitchFamily="34" charset="0"/>
            </a:endParaRPr>
          </a:p>
        </p:txBody>
      </p:sp>
      <p:sp>
        <p:nvSpPr>
          <p:cNvPr id="5" name="Объект 4"/>
          <p:cNvSpPr txBox="1">
            <a:spLocks noGrp="1"/>
          </p:cNvSpPr>
          <p:nvPr>
            <p:ph sz="quarter" idx="1"/>
          </p:nvPr>
        </p:nvSpPr>
        <p:spPr>
          <a:xfrm>
            <a:off x="755576" y="3140968"/>
            <a:ext cx="7002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6000" b="1" dirty="0" smtClean="0">
                <a:solidFill>
                  <a:srgbClr val="FF0000"/>
                </a:solidFill>
                <a:latin typeface="Blaze" pitchFamily="2" charset="0"/>
              </a:rPr>
              <a:t> СВЕТ</a:t>
            </a:r>
            <a:endParaRPr lang="ru-RU" sz="6000" b="1" dirty="0">
              <a:solidFill>
                <a:srgbClr val="FF0000"/>
              </a:solidFill>
              <a:latin typeface="Blaze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4724400"/>
            <a:ext cx="79676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9644"/>
                </a:solidFill>
                <a:latin typeface="Blaze" pitchFamily="2" charset="0"/>
              </a:rPr>
              <a:t> ФОРОС </a:t>
            </a:r>
            <a:r>
              <a:rPr lang="ru-RU" sz="4000" b="1" dirty="0" smtClean="0">
                <a:solidFill>
                  <a:srgbClr val="009644"/>
                </a:solidFill>
                <a:latin typeface="Comic Sans MS" pitchFamily="66" charset="0"/>
              </a:rPr>
              <a:t>– несущий, носитель</a:t>
            </a:r>
            <a:endParaRPr lang="ru-RU" sz="4000" b="1" dirty="0">
              <a:solidFill>
                <a:srgbClr val="009644"/>
              </a:solidFill>
              <a:latin typeface="Blaze" pitchFamily="2" charset="0"/>
            </a:endParaRPr>
          </a:p>
        </p:txBody>
      </p:sp>
      <p:pic>
        <p:nvPicPr>
          <p:cNvPr id="7" name="Picture 5" descr="cwet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92280" y="836712"/>
            <a:ext cx="1834430" cy="5034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08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</a:t>
            </a:r>
            <a:r>
              <a:rPr lang="ru-RU" sz="9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9600" b="1" dirty="0" smtClean="0">
                <a:solidFill>
                  <a:srgbClr val="009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cwet1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1556792"/>
            <a:ext cx="1834430" cy="5034017"/>
          </a:xfrm>
          <a:prstGeom prst="rect">
            <a:avLst/>
          </a:prstGeom>
          <a:noFill/>
        </p:spPr>
      </p:pic>
      <p:sp>
        <p:nvSpPr>
          <p:cNvPr id="5" name="WordArt 9"/>
          <p:cNvSpPr>
            <a:spLocks noChangeArrowheads="1" noChangeShapeType="1" noTextEdit="1"/>
          </p:cNvSpPr>
          <p:nvPr/>
        </p:nvSpPr>
        <p:spPr bwMode="auto">
          <a:xfrm>
            <a:off x="107504" y="2276872"/>
            <a:ext cx="6480175" cy="715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Красный свет – будь осторожным</a:t>
            </a:r>
          </a:p>
        </p:txBody>
      </p:sp>
      <p:sp>
        <p:nvSpPr>
          <p:cNvPr id="6" name="WordArt 10"/>
          <p:cNvSpPr>
            <a:spLocks noChangeArrowheads="1" noChangeShapeType="1" noTextEdit="1"/>
          </p:cNvSpPr>
          <p:nvPr/>
        </p:nvSpPr>
        <p:spPr bwMode="auto">
          <a:xfrm>
            <a:off x="107504" y="3750469"/>
            <a:ext cx="6553200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Желтый свет – </a:t>
            </a:r>
            <a:r>
              <a:rPr lang="ru-RU" sz="3600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подожди  </a:t>
            </a:r>
            <a:r>
              <a:rPr lang="ru-RU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немножко</a:t>
            </a:r>
          </a:p>
        </p:txBody>
      </p:sp>
      <p:sp>
        <p:nvSpPr>
          <p:cNvPr id="7" name="WordArt 11"/>
          <p:cNvSpPr>
            <a:spLocks noChangeArrowheads="1" noChangeShapeType="1" noTextEdit="1"/>
          </p:cNvSpPr>
          <p:nvPr/>
        </p:nvSpPr>
        <p:spPr bwMode="auto">
          <a:xfrm>
            <a:off x="70991" y="5362575"/>
            <a:ext cx="6626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Зеленый свет – в путь пускаться можно!</a:t>
            </a:r>
          </a:p>
        </p:txBody>
      </p:sp>
    </p:spTree>
    <p:extLst>
      <p:ext uri="{BB962C8B-B14F-4D97-AF65-F5344CB8AC3E}">
        <p14:creationId xmlns:p14="http://schemas.microsoft.com/office/powerpoint/2010/main" val="259265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97</TotalTime>
  <Words>126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Arial Black</vt:lpstr>
      <vt:lpstr>Blaze</vt:lpstr>
      <vt:lpstr>Calibri</vt:lpstr>
      <vt:lpstr>Comic Sans MS</vt:lpstr>
      <vt:lpstr>Impact</vt:lpstr>
      <vt:lpstr>Times New Roman</vt:lpstr>
      <vt:lpstr>Tw Cen MT</vt:lpstr>
      <vt:lpstr>Wingdings</vt:lpstr>
      <vt:lpstr>Wingdings 2</vt:lpstr>
      <vt:lpstr>Обычная</vt:lpstr>
      <vt:lpstr>Правила дорожного движения для пешеходов   Автор:  мартынова анастасия александровна-учитель начальных классов   </vt:lpstr>
      <vt:lpstr>Презентация PowerPoint</vt:lpstr>
      <vt:lpstr>Правило</vt:lpstr>
      <vt:lpstr>Презентация PowerPoint</vt:lpstr>
      <vt:lpstr>Презентация PowerPoint</vt:lpstr>
      <vt:lpstr>Презентация PowerPoint</vt:lpstr>
      <vt:lpstr>Презентация PowerPoint</vt:lpstr>
      <vt:lpstr>СВЕТОФОР</vt:lpstr>
      <vt:lpstr>СВЕТОФОР</vt:lpstr>
      <vt:lpstr>СОБЛЮДАЙ ДОРОЖНЫЕ ЗНАКИ!</vt:lpstr>
      <vt:lpstr>СОБЛЮДАЙ ДОРОЖНЫЕ ЗНАКИ!</vt:lpstr>
      <vt:lpstr>СОБЛЮДАЙ ДОРОЖНЫЕ ЗНАКИ!</vt:lpstr>
      <vt:lpstr>Презентация PowerPoint</vt:lpstr>
      <vt:lpstr>РЕБЯТА!  БУДЬТЕ ВНИМАТЕЛЬНЫ!!!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Nastya Mart</dc:creator>
  <cp:lastModifiedBy>Пользователь Windows</cp:lastModifiedBy>
  <cp:revision>14</cp:revision>
  <dcterms:created xsi:type="dcterms:W3CDTF">2015-01-28T17:52:50Z</dcterms:created>
  <dcterms:modified xsi:type="dcterms:W3CDTF">2017-05-14T09:20:46Z</dcterms:modified>
</cp:coreProperties>
</file>