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4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07B815-CA5B-43B2-A5A2-3ECFC32010EF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07B815-CA5B-43B2-A5A2-3ECFC32010EF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707B815-CA5B-43B2-A5A2-3ECFC32010EF}" type="datetimeFigureOut">
              <a:rPr lang="ru-RU" smtClean="0"/>
              <a:pPr/>
              <a:t>14.05.2017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268760"/>
            <a:ext cx="8715436" cy="258532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Предметно- развивающая среда в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начальной школе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8655" y="5417089"/>
            <a:ext cx="3384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Выполнила: </a:t>
            </a:r>
          </a:p>
          <a:p>
            <a:r>
              <a:rPr lang="ru-RU" sz="2000" dirty="0" smtClean="0">
                <a:latin typeface="Georgia" pitchFamily="18" charset="0"/>
              </a:rPr>
              <a:t>студентка 44 группы, </a:t>
            </a:r>
          </a:p>
          <a:p>
            <a:r>
              <a:rPr lang="ru-RU" sz="2000" dirty="0" smtClean="0">
                <a:latin typeface="Georgia" pitchFamily="18" charset="0"/>
              </a:rPr>
              <a:t>Замятина Оксана</a:t>
            </a:r>
            <a:endParaRPr lang="ru-RU" sz="2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568952" cy="165618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Georgia" pitchFamily="18" charset="0"/>
              </a:rPr>
              <a:t>Цель: развитие творческих способностей; реализация потребностей в самовыражении; формирование потребностей в сотворчестве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Творческая зона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Picture 4" descr="C:\Users\Оля\Desktop\Зоны\Игровая зона 3.jpg"/>
          <p:cNvPicPr>
            <a:picLocks noChangeAspect="1" noChangeArrowheads="1"/>
          </p:cNvPicPr>
          <p:nvPr/>
        </p:nvPicPr>
        <p:blipFill>
          <a:blip r:embed="rId2" cstate="print"/>
          <a:srcRect t="18519"/>
          <a:stretch>
            <a:fillRect/>
          </a:stretch>
        </p:blipFill>
        <p:spPr bwMode="auto">
          <a:xfrm>
            <a:off x="1331640" y="2420888"/>
            <a:ext cx="6644374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Оля\Desktop\Зоны\Творческая зона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071810"/>
            <a:ext cx="504056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ttp://ds-8yagodka.ucoz.ru/_nw/2/619222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42852"/>
            <a:ext cx="4541334" cy="409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568952" cy="168478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Georgia" pitchFamily="18" charset="0"/>
              </a:rPr>
              <a:t>Цель: формирование общей культуры; развитие навыков самообслуживания; развитие мотивации к взаимопомощи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Georgia" pitchFamily="18" charset="0"/>
              </a:rPr>
              <a:t>Бытовая зона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26626" name="Picture 2" descr="http://ukschool.3dn.ru/_ph/48/833766769.jpg"/>
          <p:cNvPicPr>
            <a:picLocks noChangeAspect="1" noChangeArrowheads="1"/>
          </p:cNvPicPr>
          <p:nvPr/>
        </p:nvPicPr>
        <p:blipFill>
          <a:blip r:embed="rId2" cstate="print"/>
          <a:srcRect t="6919"/>
          <a:stretch>
            <a:fillRect/>
          </a:stretch>
        </p:blipFill>
        <p:spPr bwMode="auto">
          <a:xfrm>
            <a:off x="1619672" y="2492896"/>
            <a:ext cx="5832648" cy="4071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http://shkolaperway.ucoz.ru/_nw/4/78240417.jpg"/>
          <p:cNvPicPr>
            <a:picLocks noChangeAspect="1" noChangeArrowheads="1"/>
          </p:cNvPicPr>
          <p:nvPr/>
        </p:nvPicPr>
        <p:blipFill>
          <a:blip r:embed="rId2" cstate="print"/>
          <a:srcRect l="50624"/>
          <a:stretch>
            <a:fillRect/>
          </a:stretch>
        </p:blipFill>
        <p:spPr bwMode="auto">
          <a:xfrm>
            <a:off x="4429124" y="1389114"/>
            <a:ext cx="3600400" cy="5468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3232550" cy="4310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188640"/>
            <a:ext cx="882164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Georgia" pitchFamily="18" charset="0"/>
              </a:rPr>
              <a:t>Предметно-развивающая среда – это часть  образовательной среды, представленная специально организованным пространством, материалами, оборудованием и инвентарем для развития детей в соответствии с особенностями каждого возрастного этапа, охраны и укрепления их </a:t>
            </a:r>
          </a:p>
          <a:p>
            <a:pPr algn="just"/>
            <a:r>
              <a:rPr lang="ru-RU" sz="2800" dirty="0" smtClean="0">
                <a:latin typeface="Georgia" pitchFamily="18" charset="0"/>
              </a:rPr>
              <a:t>здоровья, учета</a:t>
            </a:r>
          </a:p>
          <a:p>
            <a:pPr algn="just"/>
            <a:r>
              <a:rPr lang="ru-RU" sz="2800" dirty="0" smtClean="0">
                <a:latin typeface="Georgia" pitchFamily="18" charset="0"/>
              </a:rPr>
              <a:t> особенностей и</a:t>
            </a:r>
          </a:p>
          <a:p>
            <a:pPr algn="just"/>
            <a:r>
              <a:rPr lang="ru-RU" sz="2800" dirty="0" smtClean="0">
                <a:latin typeface="Georgia" pitchFamily="18" charset="0"/>
              </a:rPr>
              <a:t> коррекции</a:t>
            </a:r>
          </a:p>
          <a:p>
            <a:pPr algn="just"/>
            <a:r>
              <a:rPr lang="ru-RU" sz="2800" dirty="0" smtClean="0">
                <a:latin typeface="Georgia" pitchFamily="18" charset="0"/>
              </a:rPr>
              <a:t> недостатков</a:t>
            </a:r>
          </a:p>
          <a:p>
            <a:pPr algn="just"/>
            <a:r>
              <a:rPr lang="ru-RU" sz="2800" dirty="0" smtClean="0">
                <a:latin typeface="Georgia" pitchFamily="18" charset="0"/>
              </a:rPr>
              <a:t> их развития </a:t>
            </a:r>
          </a:p>
          <a:p>
            <a:pPr algn="just"/>
            <a:endParaRPr lang="ru-RU" sz="2800" dirty="0">
              <a:latin typeface="Georgia" pitchFamily="18" charset="0"/>
            </a:endParaRPr>
          </a:p>
        </p:txBody>
      </p:sp>
      <p:pic>
        <p:nvPicPr>
          <p:cNvPr id="1331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357562"/>
            <a:ext cx="4357686" cy="3268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Учебная зона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908720"/>
            <a:ext cx="8820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Georgia" pitchFamily="18" charset="0"/>
              </a:rPr>
              <a:t>Цель: предоставление учащимся возможности для активного исследования и решения учебных задач 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1229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90983">
            <a:off x="471696" y="2871599"/>
            <a:ext cx="3619493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2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25483">
            <a:off x="4588938" y="2840295"/>
            <a:ext cx="4267200" cy="3200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820472" cy="18722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Georgia" pitchFamily="18" charset="0"/>
              </a:rPr>
              <a:t>Цель: удовлетворение потребностей детей в привлекательном виде деятельности; способствовать рациональному использованию свободного времени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80920" cy="83671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Georgia" pitchFamily="18" charset="0"/>
              </a:rPr>
              <a:t>Игровая зона</a:t>
            </a:r>
            <a:endParaRPr lang="ru-RU" sz="4000" dirty="0">
              <a:latin typeface="Georgia" pitchFamily="18" charset="0"/>
            </a:endParaRPr>
          </a:p>
        </p:txBody>
      </p:sp>
      <p:pic>
        <p:nvPicPr>
          <p:cNvPr id="1026" name="Picture 2" descr="C:\Users\Оля\Desktop\Зоны\Игровая зона 1.jpg"/>
          <p:cNvPicPr>
            <a:picLocks noChangeAspect="1" noChangeArrowheads="1"/>
          </p:cNvPicPr>
          <p:nvPr/>
        </p:nvPicPr>
        <p:blipFill>
          <a:blip r:embed="rId2" cstate="print"/>
          <a:srcRect t="11650"/>
          <a:stretch>
            <a:fillRect/>
          </a:stretch>
        </p:blipFill>
        <p:spPr bwMode="auto">
          <a:xfrm>
            <a:off x="1835696" y="2708920"/>
            <a:ext cx="6197148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Оля\Desktop\Зоны\Творческая зона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1432" y="0"/>
            <a:ext cx="5112568" cy="3834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8999"/>
            <a:ext cx="4572000" cy="342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7166"/>
            <a:ext cx="4267200" cy="2847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2" name="Picture 6" descr="Картинки по запросу игровая зона  2 класс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010024"/>
            <a:ext cx="4267200" cy="2847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7"/>
            <a:ext cx="8640960" cy="13681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Georgia" pitchFamily="18" charset="0"/>
              </a:rPr>
              <a:t>Цель: реализация потребностей детей в движении; снятие физического напряжения 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Двигательная зона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121" name="Picture 1" descr="C:\Users\Оля\Desktop\Зоны\Двигательная зона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6687108" cy="4458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o-detstve.ru/assets/images/userfiles/25852/images/x,PD0,PB2,PD0,PB5,PD1,P81,PD0,PB5,PD0,PBB,PD0,PB0,PD1,P8F,P20,PD0,PBF,PD0,PB5,PD1,P80,PD0,PB5,PD0,PBC,PD0,PB5,PD0,PBD,PD0,PB0.jpg.pagespeed.ic.3-oIlDMjnn.jpg"/>
          <p:cNvPicPr>
            <a:picLocks noChangeAspect="1" noChangeArrowheads="1"/>
          </p:cNvPicPr>
          <p:nvPr/>
        </p:nvPicPr>
        <p:blipFill>
          <a:blip r:embed="rId2" cstate="print"/>
          <a:srcRect l="3360" r="12641" b="1721"/>
          <a:stretch>
            <a:fillRect/>
          </a:stretch>
        </p:blipFill>
        <p:spPr bwMode="auto">
          <a:xfrm>
            <a:off x="6286512" y="357166"/>
            <a:ext cx="2500298" cy="3900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Картинки по запросу двигательная зона клас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186130"/>
            <a:ext cx="6143636" cy="3628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9"/>
            <a:ext cx="8964488" cy="252027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Georgia" pitchFamily="18" charset="0"/>
              </a:rPr>
              <a:t>Цель: создание условий для развития интереса к учебной деятельности; удовлетворение познавательной потребности каждого ребенка; организация интеллектуального взаимодействия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Интеллектуальная зона 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6146" name="Picture 2" descr="Картинки по запросу интеллектуальная зона кабине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089325"/>
            <a:ext cx="5572164" cy="3768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Оля\Desktop\Зоны\Интеллектуальная зона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764704"/>
            <a:ext cx="4104456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 descr="C:\Users\Оля\Desktop\Зоны\Интеллектуальная зона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16632"/>
            <a:ext cx="4611762" cy="3458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C:\Users\Оля\Desktop\Зоны\Интеллектуальная зона 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645024"/>
            <a:ext cx="4616072" cy="3075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98</TotalTime>
  <Words>159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Слайд 1</vt:lpstr>
      <vt:lpstr>Слайд 2</vt:lpstr>
      <vt:lpstr>Учебная зона</vt:lpstr>
      <vt:lpstr>Игровая зона</vt:lpstr>
      <vt:lpstr>Слайд 5</vt:lpstr>
      <vt:lpstr>Двигательная зона</vt:lpstr>
      <vt:lpstr>Слайд 7</vt:lpstr>
      <vt:lpstr>Интеллектуальная зона </vt:lpstr>
      <vt:lpstr>Слайд 9</vt:lpstr>
      <vt:lpstr>Творческая зона</vt:lpstr>
      <vt:lpstr>Слайд 11</vt:lpstr>
      <vt:lpstr>Бытовая зона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ASUS</cp:lastModifiedBy>
  <cp:revision>12</cp:revision>
  <dcterms:created xsi:type="dcterms:W3CDTF">2017-04-18T13:14:56Z</dcterms:created>
  <dcterms:modified xsi:type="dcterms:W3CDTF">2017-05-14T12:54:29Z</dcterms:modified>
</cp:coreProperties>
</file>