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3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511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794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66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003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521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380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920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26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141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35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6C2F-D593-478C-B63A-81D24AA51FD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59141-4351-4892-A0DC-8B2DBCABC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42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435280" cy="1143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182880" tIns="45720" rIns="182880" bIns="45720" numCol="1" anchor="ctr" anchorCtr="0" compatLnSpc="1">
            <a:prstTxWarp prst="textTriangle">
              <a:avLst/>
            </a:prstTxWarp>
          </a:bodyPr>
          <a:lstStyle/>
          <a:p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Arial Black"/>
              </a:rPr>
              <a:t>Осторожно, громкая музыка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Arial Black"/>
              </a:rPr>
              <a:t>!</a:t>
            </a:r>
          </a:p>
        </p:txBody>
      </p:sp>
      <p:pic>
        <p:nvPicPr>
          <p:cNvPr id="6" name="Picture 8" descr="http://xn--80akagffuicbyiyee4k.xn--p1ai/wp-content/uploads/2014/01/76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0808"/>
            <a:ext cx="5000625" cy="31337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5301208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подготовили: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Зайцева Дарья,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Афонькина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Софья,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Мамаева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Валерия,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Гарькавая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Виктория,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Цимбалюк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Кирилл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музыки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Кошелева С.Н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http://2.bp.blogspot.com/-kuH4tBwJChI/VmR3JMAwlTI/AAAAAAAAATw/gPF-RTB60wQ/s1600/other_av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46" y="2060848"/>
            <a:ext cx="1441524" cy="144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2.bp.blogspot.com/-kuH4tBwJChI/VmR3JMAwlTI/AAAAAAAAATw/gPF-RTB60wQ/s1600/other_av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08304" y="2060848"/>
            <a:ext cx="1224136" cy="140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Громкая мелодия на ВЫЗОВ - Клубняк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3" name="Громкая мелодия на ВЫЗОВ - Клубняк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37189" y="430898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0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3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83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vborskom.ru/razdel/music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5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5143" y="5229200"/>
            <a:ext cx="5941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страдающих от проблем со слухом, в России увеличивается с каждым днем и сегодня составляет около 13 млн. человек. </a:t>
            </a:r>
          </a:p>
        </p:txBody>
      </p:sp>
      <p:pic>
        <p:nvPicPr>
          <p:cNvPr id="9" name="Picture 2" descr="http://svetlcge.by/wp-content/uploads/2014/06/%D0%A8%D1%83%D0%BC-%D1%81%D0%BE%D0%B2%D1%80%D0%B5%D0%BC%D0%B5%D0%BD%D0%BD%D0%BE%D0%B3%D0%BE-%D0%B3%D0%BE%D1%80%D0%BE%D0%B4%D0%B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5"/>
            <a:ext cx="8208911" cy="4575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0592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borskom.ru/razdel/music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548680"/>
            <a:ext cx="7560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какую роль в жизни школьников занимает прослушивание громкой музыки и как это влияет на их  работоспособность и физиологическое состояние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::  - изучить литературу  и интернет источники по данной теме;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 обобщить и проанализировать материал;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 провести анкетирование по теме исследования;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 сформулировать выводы;	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 создать презентацию.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 создать буклет «Осторожно, громкая музыка!»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школьники будут регулярно слушать громкую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музыку,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может привести к ухудшению их здоровья.</a:t>
            </a:r>
          </a:p>
        </p:txBody>
      </p:sp>
      <p:pic>
        <p:nvPicPr>
          <p:cNvPr id="2050" name="Picture 2" descr="http://notemedical.com/wp-content/uploads/2013/04/%D0%B0%D0%BA%D1%83%D1%81%D1%82%D0%B8%D1%87%D0%B5%D1%81%D0%BA%D0%BE%D0%B5-%D0%B7%D0%B0%D0%B3%D1%80%D1%8F%D0%B7%D0%BD%D0%B5%D0%BD%D0%B8%D0%B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039" y="4077072"/>
            <a:ext cx="2595922" cy="259592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go1.imgsmail.ru/imgpreview?key=44758198bd518449&amp;mb=imgdb_preview_171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65104"/>
            <a:ext cx="213360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artleo.com/pic/201108/1440x900/artleo.com-517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56745"/>
            <a:ext cx="241946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37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borskom.ru/razdel/music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484785"/>
            <a:ext cx="568863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Важнейшее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человеческих чувств. Несмотря на то, что здоровые люди ценят его меньше чем зрение, наше ухо работает непрерывно в течение суток, даже во сне.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ервое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чувство, которое формируется у ребенка. Еще в утробе матери он начинает слышать и узнавать окружающие звуки.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острое человеческое чувство. Интенсивность звука, вызывающего в ухе самое слабое слуховое ощущение, в десять в десятой степени раз меньше, чем аналогичная интенсивность света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совершенное чувство. Оно может не только различать огромный диапазон звуков, но и точно определять пространственное нахождение их источников.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озволяет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чувствовать себя в безопасности. Только он дает возможность услышать шум приближающейся опасности и вовремя среагировать.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60648"/>
            <a:ext cx="21602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лух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http://2.bp.blogspot.com/-kuH4tBwJChI/VmR3JMAwlTI/AAAAAAAAATw/gPF-RTB60wQ/s1600/other_av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142465"/>
            <a:ext cx="1729556" cy="1729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onevroze.ru/wp-content/uploads/2015/01/2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915" y="2780928"/>
            <a:ext cx="2663577" cy="22574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onevroze.ru/wp-content/uploads/2015/01/2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914" y="2795938"/>
            <a:ext cx="2663577" cy="22574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07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borskom.ru/razdel/music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" y="25627"/>
            <a:ext cx="9144000" cy="692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11760" y="260648"/>
            <a:ext cx="525658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Шумовое загрязнение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093557"/>
              </p:ext>
            </p:extLst>
          </p:nvPr>
        </p:nvGraphicFramePr>
        <p:xfrm>
          <a:off x="755576" y="1124743"/>
          <a:ext cx="7992887" cy="54006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{93296810-A885-4BE3-A3E7-6D5BEEA58F35}</a:tableStyleId>
              </a:tblPr>
              <a:tblGrid>
                <a:gridCol w="6704304"/>
                <a:gridCol w="1288583"/>
              </a:tblGrid>
              <a:tr h="4130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Вид шума</a:t>
                      </a:r>
                      <a:endParaRPr lang="ru-RU" sz="16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Уровень дБ</a:t>
                      </a:r>
                      <a:endParaRPr lang="ru-RU" sz="16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64974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Выстрел из винтовки, орудия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-Взлет реактивного самолета, старт космической ракеты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-Оркестр поп-музыки, удар молнии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-Шум производимый отбойным молотком, тяжелым грузовиком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-Средний уровень шума на автомагистралях крупных городов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-Фон шума в сельской местности, читальном зале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-Фон шума при шепоте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-Фон шума в зимнем лесу в безветренную погоду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160-170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140-160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110-130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90-100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70-85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30-40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20-25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 10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3378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-Допустимый уровень шума (не приносящий вреда человеку)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Предельно допустимый уровень шума для человека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-Недопустимый для человека уровень шума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 80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110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более 110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286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borskom.ru/razdel/music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" y="25627"/>
            <a:ext cx="9144000" cy="692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60648"/>
            <a:ext cx="828092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Прослушивание музыки повышенной громкости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ятно 2 5"/>
          <p:cNvSpPr/>
          <p:nvPr/>
        </p:nvSpPr>
        <p:spPr>
          <a:xfrm rot="1407031">
            <a:off x="468124" y="1772185"/>
            <a:ext cx="4907946" cy="3312368"/>
          </a:xfrm>
          <a:prstGeom prst="irregularSeal2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>
            <a:off x="4788024" y="1896467"/>
            <a:ext cx="4113436" cy="2977716"/>
          </a:xfrm>
          <a:prstGeom prst="irregularSeal2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547664" y="2826230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Потеря чувствительности сенсорных волосков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00626" y="321297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«звон в ушах»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1656655">
            <a:off x="2861361" y="1199833"/>
            <a:ext cx="324036" cy="771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0415331">
            <a:off x="5887061" y="1208001"/>
            <a:ext cx="324036" cy="771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259632" y="5301208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двух третей людей, пользующихся плеерами, слушают музыку, которая достигает громкости 85 децибел и громче, а этот уровень шума может стать причиной необратимой потери слуха</a:t>
            </a:r>
            <a:r>
              <a:rPr lang="ru-RU" dirty="0"/>
              <a:t>. </a:t>
            </a:r>
          </a:p>
        </p:txBody>
      </p:sp>
      <p:pic>
        <p:nvPicPr>
          <p:cNvPr id="13" name="Picture 2" descr="http://vpautine.com/media/pictures/3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0457"/>
            <a:ext cx="1028484" cy="59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218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borskom.ru/razdel/music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" y="25627"/>
            <a:ext cx="9144000" cy="692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260648"/>
            <a:ext cx="691276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Исследовательская работа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040" y="1183978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Анкетирование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5 А и 7 Г  классов)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«Любите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вы слушать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плеер?»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в 5 классе ответили, что через плеер слушают музыку только 30% опрошенных, а в 7 классе количество любителей слушать музыку через наушники возрастает уже до 60%.                                                              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Ощущаете ли вы шум в ушах после продолжительного прослушивания громкой музыки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 -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5 классе только 10% опрошенных ощущают шум в ушах после продолжительного прослушивания громкой музыки и музыки в наушниках, а в 7 классе этот показатель уже увеличивается до 30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%.</a:t>
            </a:r>
          </a:p>
          <a:p>
            <a:endParaRPr lang="ru-RU" dirty="0" smtClean="0"/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воздействия музыки на остроту слуха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5 А и 7 Г классов)</a:t>
            </a:r>
          </a:p>
          <a:p>
            <a:pPr algn="just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громкая музыка действительно негативно влияет на слух человека, притупляя его.  За короткое время прослушивания 3мин. – 5класс и 5 мин. -7 класс  из 12 испытуемых слух упал у 9 человек, т.е. у 75%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Влияние громкой музыки 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частоты пульса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громкая музыка влияет на физиологическое состояние человека. Уже через 3 минуты прослушивания громкой музыки у учащихся участился пульс на несколько единиц.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7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borskom.ru/razdel/music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27"/>
            <a:ext cx="9144000" cy="692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260648"/>
            <a:ext cx="69127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ыводы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556792"/>
            <a:ext cx="76328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прослушивание громкой музыки и музыки в наушниках в транспорте, на улице как не этично, так и опасно, она отвлекает и рассеивает внимание;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громкая музыка негативно влияет на физиологическое состояние подростков и на их работоспособность;  может привести к ухудшению слуха и тугоухости;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опасность для слуха представляют наушники-вкладыши, поэтому при выборе наушников следует отдавать предпочтение «мониторным» наушникам.</a:t>
            </a:r>
          </a:p>
        </p:txBody>
      </p:sp>
      <p:pic>
        <p:nvPicPr>
          <p:cNvPr id="6146" name="Picture 2" descr="http://vpautine.com/media/pictures/3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094"/>
            <a:ext cx="2571750" cy="135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g0.liveinternet.ru/images/attach/c/3/84/232/84232090_1330531745_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694" y="4365104"/>
            <a:ext cx="4912643" cy="229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449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vborskom.ru/razdel/music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46" y="-66647"/>
            <a:ext cx="9144000" cy="692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196752"/>
            <a:ext cx="8640960" cy="419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музыку успокаивающую (классику).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Воздерживаться от громкого прослушивания какой-либо музыки в наушниках: плееров, телефонах, планшетах и т.д..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Стараться не прибывать в местах, где есть источники издаваемые очень громкую музыку (дискотеки, клубы и т.д..) 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подвергать воздействию агрессивной музыкой живых существ.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слушать музыку (на сколько возможно) с слишком низкой и слишком высокой частотами, а так как в ходе исследований было выявлено, что чаще всего такой музыкой является агрессивная музыка, ограничить прослушивание именно этой музыки.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08917" y="404664"/>
            <a:ext cx="32088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Рекомендации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9849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734</Words>
  <Application>Microsoft Office PowerPoint</Application>
  <PresentationFormat>Экран (4:3)</PresentationFormat>
  <Paragraphs>71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Осторожно, громкая музыка!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13</cp:revision>
  <dcterms:created xsi:type="dcterms:W3CDTF">2017-02-03T07:20:11Z</dcterms:created>
  <dcterms:modified xsi:type="dcterms:W3CDTF">2017-02-03T20:59:10Z</dcterms:modified>
</cp:coreProperties>
</file>