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71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56" d="100"/>
          <a:sy n="56" d="100"/>
        </p:scale>
        <p:origin x="-84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2088232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n w="12700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n w="12700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2700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ОПРЕДЕЛИ </a:t>
            </a:r>
            <a:br>
              <a:rPr lang="ru-RU" b="1" i="1" dirty="0" smtClean="0">
                <a:ln w="12700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2700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НАЧАЛЬНЫЙ ЗВУК В СЛОВЕ</a:t>
            </a:r>
            <a:r>
              <a:rPr lang="ru-RU" b="1" dirty="0" smtClean="0">
                <a:ln w="12700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2700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n w="12700"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96136" y="5013176"/>
            <a:ext cx="31086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 МАДОУ Д/С 11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Наталья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Авинировна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Енина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84000" y="5949280"/>
            <a:ext cx="888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2016  г.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04664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детский сад комбинированного вида №11 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Василёк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города Белореченска муниципального образования 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Белореченский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68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2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635896" y="188640"/>
            <a:ext cx="5351602" cy="431250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1844824"/>
            <a:ext cx="2863284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39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</a:t>
            </a:r>
            <a:endParaRPr lang="ru-RU" sz="239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6200000">
            <a:off x="3096769" y="817206"/>
            <a:ext cx="6241410" cy="512829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9552" y="1700808"/>
            <a:ext cx="2114681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39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</a:t>
            </a:r>
            <a:endParaRPr lang="ru-RU" sz="239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00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31244" y="260648"/>
            <a:ext cx="5160652" cy="61206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02122" y="1435856"/>
            <a:ext cx="1702710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3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</a:t>
            </a:r>
            <a:endParaRPr lang="ru-RU" sz="239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ХЛЕБ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411760" y="2348880"/>
            <a:ext cx="6483078" cy="424847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3933" y="188640"/>
            <a:ext cx="1872629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39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</a:t>
            </a:r>
            <a:endParaRPr lang="ru-RU" sz="239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an029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51520" y="334658"/>
            <a:ext cx="4103470" cy="576064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503507" y="1484784"/>
            <a:ext cx="1863011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39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endParaRPr lang="ru-RU" sz="239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an02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548680"/>
            <a:ext cx="4268208" cy="58052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96136" y="1484784"/>
            <a:ext cx="2257349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39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239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872195" y="1412776"/>
            <a:ext cx="4834838" cy="49131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87624" y="1412776"/>
            <a:ext cx="1661032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39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</a:t>
            </a:r>
            <a:endParaRPr lang="ru-RU" sz="239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86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МОЛОДЕЦ!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55" name="Рисунок 54" descr="1455546115_6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267744" y="1988840"/>
            <a:ext cx="4365104" cy="4365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_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3568" y="620688"/>
            <a:ext cx="5080000" cy="35179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957066" y="1340768"/>
            <a:ext cx="2414444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7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28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0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779912" y="71792"/>
            <a:ext cx="4968552" cy="66622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2348879"/>
            <a:ext cx="2182008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39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239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1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485208"/>
            <a:ext cx="4824536" cy="60756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580112" y="1637886"/>
            <a:ext cx="2933816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39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</a:t>
            </a:r>
            <a:endParaRPr lang="ru-RU" sz="239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139952" y="298592"/>
            <a:ext cx="4752528" cy="626081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37051" y="1628800"/>
            <a:ext cx="2143536" cy="4508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7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1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88640"/>
            <a:ext cx="4671706" cy="64087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580112" y="1268760"/>
            <a:ext cx="2257349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7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</a:t>
            </a:r>
            <a:endParaRPr lang="ru-RU" sz="287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0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635896" y="260648"/>
            <a:ext cx="5150304" cy="618596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836712"/>
            <a:ext cx="2111476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39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</a:t>
            </a:r>
            <a:endParaRPr lang="ru-RU" sz="239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7" y="260648"/>
            <a:ext cx="5119463" cy="63413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00192" y="1281926"/>
            <a:ext cx="1806905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39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  <a:endParaRPr lang="ru-RU" sz="239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ЖНИЦЫ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67544" y="2492896"/>
            <a:ext cx="4834838" cy="396044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12160" y="692696"/>
            <a:ext cx="2505815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7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endParaRPr lang="ru-RU" sz="287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46</Words>
  <Application>Microsoft Office PowerPoint</Application>
  <PresentationFormat>Экран (4:3)</PresentationFormat>
  <Paragraphs>22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ОПРЕДЕЛИ  НАЧАЛЬНЫЙ ЗВУК В СЛОВЕ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МОЛОДЕЦ!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dig</dc:creator>
  <cp:lastModifiedBy>dig</cp:lastModifiedBy>
  <cp:revision>14</cp:revision>
  <dcterms:created xsi:type="dcterms:W3CDTF">2016-05-10T19:57:56Z</dcterms:created>
  <dcterms:modified xsi:type="dcterms:W3CDTF">2017-05-14T19:42:50Z</dcterms:modified>
</cp:coreProperties>
</file>