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4" r:id="rId4"/>
    <p:sldId id="266" r:id="rId5"/>
    <p:sldId id="263" r:id="rId6"/>
    <p:sldId id="267" r:id="rId7"/>
    <p:sldId id="265" r:id="rId8"/>
    <p:sldId id="280" r:id="rId9"/>
    <p:sldId id="279" r:id="rId10"/>
    <p:sldId id="282" r:id="rId11"/>
    <p:sldId id="257" r:id="rId12"/>
    <p:sldId id="278" r:id="rId13"/>
    <p:sldId id="258" r:id="rId14"/>
    <p:sldId id="284" r:id="rId15"/>
    <p:sldId id="260" r:id="rId16"/>
    <p:sldId id="281" r:id="rId17"/>
    <p:sldId id="283" r:id="rId18"/>
    <p:sldId id="274" r:id="rId19"/>
    <p:sldId id="285" r:id="rId20"/>
    <p:sldId id="269" r:id="rId21"/>
    <p:sldId id="271" r:id="rId22"/>
    <p:sldId id="273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A96E10-B51C-4968-8B5D-88B12C911B01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B93556-E128-41EE-8733-2AECBBA4A8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1057" y="1628800"/>
            <a:ext cx="69127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технологии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работе 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дошкольниками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контексте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5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548680"/>
            <a:ext cx="792088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 стоп имеет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оздоравливающий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эффект на весь организм в целом, т.к. на стопе имеется проекция всех органов. Улучшается общее состояние, стимулирует активные точки и зоны, повышает иммунную систему,  мобилизует внутренние силы организма, является прекрасным средством от плоскостопия. Деткам очень нравиться ходить по массажным коврикам, по дорожке здоровья. На ковриках они не просто стоят, а выполняют упражнения перекатывания с пяточки на носочек.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Использование данных видов упражнений приносят огромную пользу. После занятий с такими тренажёрами  у детей  наблюдается снижение психической утомляемости,  агрессии, избыточной нервной возбудимости.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9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866" y="3561865"/>
            <a:ext cx="4136013" cy="3102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12" y="3529343"/>
            <a:ext cx="4296863" cy="32226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09" y="169736"/>
            <a:ext cx="4519796" cy="33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9" y="116632"/>
            <a:ext cx="4499992" cy="33749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5" y="3305796"/>
            <a:ext cx="4644543" cy="34834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452001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развития мелкой моторики рук, способности координации движений, активизации речевого развития кроме пальчиковой гимнастики со стихами используем нетрадиционное оборудование.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4581128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игры со скрепками, с пуговицами, с прищепками.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3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22566" y="1322766"/>
            <a:ext cx="5616626" cy="4212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67498" y="1322768"/>
            <a:ext cx="5616627" cy="421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56084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 ладонных поверхностей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каменными, металлическими или стеклянными разноцветными шариками: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нужно вертеть в руках, щелкать по ним пальцами "стрелять", направлять в специальные желобки и лунки-отверстия, состязаться в точности попадания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 грецкими орехами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катать два ореха между ладонями, один орех прокатывать между пальцами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удерживать несколько орехов между растопыренными пальцами ведущей руки и обеих рук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86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5976"/>
            <a:ext cx="8280920" cy="621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504" y="1556792"/>
            <a:ext cx="6872312" cy="5154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346" y="260647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 шестигранными карандашами: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пропускать карандаш между одним и двумя-тремя пальцами удерживать в определенном положении в правой и левой руке 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4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92696"/>
            <a:ext cx="78488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повышения общего жизненного тонуса, устойчивости организма к заболеваниям дыхательной системы, укрепления диафрагмы, улучшения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лимфо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 кровообращения в легких, улучшения деятельности сердечнососудистой системы используем в работе с детьми различные виды дыхательных гимнастик, Также мы используем нетрадиционные технологии.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«Новогодний снежок»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Сделанные из бумаги снежинки или бабочки на ниточке прикрепили к ветке Ребенок вдохнув слегка, наклоняется, и выдыхая, старается их сдуть, чтоб «полетели».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целью систематического использования дыхательных уп­ражнений мы включаем комплексы в утреннюю гимнастику, в гимнастику после сна, на физкультурных занятиях.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67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5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stival.1september.ru/articles/503900/img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03413"/>
            <a:ext cx="583264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79512" y="332656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Концепцию Базарного В.Ф. используем для тренировки мышц органов зрения.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профилактики зрительного утомления, усталости глаз также используем схемы зрительных траекторий. Детям предлагается найти глазами какую-либо фигуру. Затем «пробежать» глазами по кругу, в обратную сторону, затем снизу вверх, сверху – вниз.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83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4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элементы медико-профилактической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2118" y="1300866"/>
            <a:ext cx="626469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мониторинга здоровья дошкольников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разработка рекомендаций по оптимизации детского здоровья;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и контроль питания детей раннего и дошкольного возраста,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физического развития дошкольников,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закаливания;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профилактических мероприятий в детском саду;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контроля и помощь в обеспечении требований СанПиНов;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среды в ДОУ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7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590550"/>
            <a:ext cx="4257675" cy="567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412776"/>
            <a:ext cx="33843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на кончик указки прикрепить бабочку и с ней отправиться в путешествие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5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88640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1" y="3392354"/>
            <a:ext cx="4558369" cy="3418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349142"/>
            <a:ext cx="28083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4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474" y="462964"/>
            <a:ext cx="85689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Эмоциональная составляющая, как известно, играет важную роль в дошкольном возрасте. Проводя большую часть времени в детском саду, дети переживают в течение дня самые разные эмоциональные состояния: от безмерной радости и веселья до глубочайшей обиды на сверстников и даже воспитателя. И от уровня знаний педагогов об эмоциональной сфере дошкольников  зависит успех формирования эмоциональной стабильности у детей, что приобретает особое значение в период их поступления в школу. С этой целью создан центр релаксации, в которой используются специально подобранные упражнения на расслабление определённых частей тела и всего организма. Для обеспечения благоприятного психологического климата в группах используем минуты релаксации,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психогимнастику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методике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М.И.Чистяковой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музыкотерапию, антистрессовый массаж,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сказкотерапию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43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Десять золотых правил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Соблюдайте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режим дня!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Обращайте больше внимания на питание!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Больше двигайтесь!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Спите в прохладной комнате!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гасите в себе гнев, дайте вырваться ему наружу!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Постоянно занимайтесь интеллектуальной деятельностью!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Гоните прочь уныние и хандру!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Адекватно реагируйте на все проявления своего организма!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Старайтесь получать как можно больше положительных эмоций!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Желайте себе и окружающим только добра!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9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646" y="47667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физкультурно-оздоровительной технологии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физических качеств, двигательной активности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становление физической культуры дошкольников,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дыхательная гимнастика,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 и самомассаж,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профилактика плоскостопия и формирование правильной осанки,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привычки к повседневной физической активности и заботе о здоровье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1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6995" y="980728"/>
            <a:ext cx="806489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здоровьеобогащения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педагогов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ехнологии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направленные на развитие культуры здоровья педагогов, в том числе культуры профессионального здоровья, развитие потребности к здоровому образу жизни.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6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265" y="90872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Элементы обеспечения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социально-психологического благополучия ребенка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855" y="285293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технологии психологического или психолого-педагогического сопровождения развития ребенка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50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3529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Элементы технологии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просвещения родителей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папки-передвижки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беседы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личный пример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нетрадиционные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формы работы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родителями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показы (практикумы)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др.формы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работы.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2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сохранения и стимулирования здоровья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Динамические паузы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спортивные игры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Гимнастика пальчиковая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глаз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дыхательная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бодрящая Ежедневно после дневного сна, 5-10 мин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корригирующая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5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991" y="548680"/>
            <a:ext cx="8352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Проблемно-игровые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игротренинги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игры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серии «Здоровье»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Точечный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самомассаж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76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92088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Арт-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терапия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музыкального воздействия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воздействия цветом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коррекции поведения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295</TotalTime>
  <Words>550</Words>
  <Application>Microsoft Office PowerPoint</Application>
  <PresentationFormat>Экран (4:3)</PresentationFormat>
  <Paragraphs>80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 Полумиско</dc:creator>
  <cp:lastModifiedBy>Лидия Полумиско</cp:lastModifiedBy>
  <cp:revision>21</cp:revision>
  <dcterms:created xsi:type="dcterms:W3CDTF">2016-11-28T16:08:48Z</dcterms:created>
  <dcterms:modified xsi:type="dcterms:W3CDTF">2017-05-14T04:59:38Z</dcterms:modified>
</cp:coreProperties>
</file>