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24"/>
  </p:notesMasterIdLst>
  <p:sldIdLst>
    <p:sldId id="289" r:id="rId2"/>
    <p:sldId id="291" r:id="rId3"/>
    <p:sldId id="295" r:id="rId4"/>
    <p:sldId id="292" r:id="rId5"/>
    <p:sldId id="290" r:id="rId6"/>
    <p:sldId id="287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93" r:id="rId19"/>
    <p:sldId id="288" r:id="rId20"/>
    <p:sldId id="296" r:id="rId21"/>
    <p:sldId id="297" r:id="rId22"/>
    <p:sldId id="26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7A698-F26F-497F-802F-905BE0DE5524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36AD6-0152-47C3-9C88-78E9618BC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3EBC9-8148-494F-B1F2-5415630A57D9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5B7F7-3C42-48B5-AA6A-10472B736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5;&#1086;&#1083;&#1100;&#1079;&#1086;&#1074;&#1072;&#1090;&#1077;&#1083;&#1100;\Desktop\&#1055;&#1077;&#1089;&#1077;&#1085;&#1082;&#1072;%20'&#1042;&#1089;&#1077;%20&#1087;&#1088;&#1086;&#1092;&#1077;&#1089;&#1089;&#1080;&#1080;%20&#1085;&#1091;&#1078;&#1085;&#1099;,%20&#1074;&#1089;&#1077;%20&#1087;&#1088;&#1086;&#1092;&#1077;&#1089;&#1089;&#1080;&#1080;%20&#1074;&#1072;&#1078;&#1085;&#1099;'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928662" y="500042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Презентация занятия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детей  подготовительной к школе группы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786058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Кем быть? Профессии.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929198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Учитель-логопед МБДОУ ДС КВ № 12 Малышева Т. Р.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ст. Должанская  МО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Ейский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Pictures\Професии ти атрибуты\hello_html_m34c5ac4e.jpg"/>
          <p:cNvPicPr>
            <a:picLocks noChangeAspect="1" noChangeArrowheads="1"/>
          </p:cNvPicPr>
          <p:nvPr/>
        </p:nvPicPr>
        <p:blipFill>
          <a:blip r:embed="rId2"/>
          <a:srcRect l="4166"/>
          <a:stretch>
            <a:fillRect/>
          </a:stretch>
        </p:blipFill>
        <p:spPr bwMode="auto">
          <a:xfrm rot="16200000">
            <a:off x="1643054" y="-642946"/>
            <a:ext cx="5857892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285728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АВТОСЛЕСАРЬ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Пользователь\Pictures\Професии ти атрибуты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71620" y="-714386"/>
            <a:ext cx="6000768" cy="91440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214290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Пользователь\Pictures\Професии ти атрибуты\Слайд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71604" y="-928686"/>
            <a:ext cx="6000792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0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ФЕРМЕР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Пользователь\Pictures\Професии ти атрибуты\Слайд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28740" y="-857260"/>
            <a:ext cx="628652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0"/>
            <a:ext cx="51343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Строитель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Пользователь\Pictures\Професии ти атрибуты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71619" y="-714387"/>
            <a:ext cx="6000766" cy="9144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142852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endParaRPr lang="ru-RU" sz="4000" b="1" cap="none" spc="0" dirty="0">
              <a:ln/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Пользователь\Pictures\Професии ти атрибуты\hello_html_m52895901.jpg"/>
          <p:cNvPicPr>
            <a:picLocks noChangeAspect="1" noChangeArrowheads="1"/>
          </p:cNvPicPr>
          <p:nvPr/>
        </p:nvPicPr>
        <p:blipFill>
          <a:blip r:embed="rId2"/>
          <a:srcRect r="4495"/>
          <a:stretch>
            <a:fillRect/>
          </a:stretch>
        </p:blipFill>
        <p:spPr bwMode="auto">
          <a:xfrm rot="5400000">
            <a:off x="1857357" y="-471486"/>
            <a:ext cx="5429288" cy="8229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0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Музыкант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588_28747547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7"/>
            <a:ext cx="9144000" cy="6143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4822" y="0"/>
            <a:ext cx="51343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Швея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hello_html_38ffb885.jpg"/>
          <p:cNvPicPr>
            <a:picLocks noChangeAspect="1" noChangeArrowheads="1"/>
          </p:cNvPicPr>
          <p:nvPr/>
        </p:nvPicPr>
        <p:blipFill>
          <a:blip r:embed="rId2"/>
          <a:srcRect b="4082"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19877" y="0"/>
            <a:ext cx="45042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Военный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57422" y="142852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Кем вы мечтаете быть?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5000636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Встало солнышко давно,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Заглянуло к нам в окно.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Собрало друзей всех в круг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Я твой друг и ты мой друг.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Дружно за руки возьмемся, 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друг другу улыбнемся.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Улыбнемся, подмигнем,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беседовать начнем.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сенка 'Все профессии нужны, все профессии важны'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785813" y="714356"/>
            <a:ext cx="813435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be-BY" sz="6000" b="1" i="1" dirty="0">
                <a:latin typeface="Times New Roman" pitchFamily="18" charset="0"/>
                <a:cs typeface="Times New Roman" pitchFamily="18" charset="0"/>
              </a:rPr>
              <a:t>Прекрасных профессий</a:t>
            </a:r>
          </a:p>
          <a:p>
            <a:pPr algn="ctr"/>
            <a:r>
              <a:rPr lang="be-BY" sz="6000" b="1" i="1" dirty="0">
                <a:latin typeface="Times New Roman" pitchFamily="18" charset="0"/>
                <a:cs typeface="Times New Roman" pitchFamily="18" charset="0"/>
              </a:rPr>
              <a:t> на свете не счесть,</a:t>
            </a:r>
          </a:p>
          <a:p>
            <a:pPr algn="ctr"/>
            <a:r>
              <a:rPr lang="be-BY" sz="6000" b="1" i="1" dirty="0">
                <a:latin typeface="Times New Roman" pitchFamily="18" charset="0"/>
                <a:cs typeface="Times New Roman" pitchFamily="18" charset="0"/>
              </a:rPr>
              <a:t> и каждой </a:t>
            </a:r>
          </a:p>
          <a:p>
            <a:pPr algn="ctr"/>
            <a:r>
              <a:rPr lang="be-BY" sz="6000" b="1" i="1" dirty="0">
                <a:latin typeface="Times New Roman" pitchFamily="18" charset="0"/>
                <a:cs typeface="Times New Roman" pitchFamily="18" charset="0"/>
              </a:rPr>
              <a:t>профессии слава и честь.</a:t>
            </a:r>
            <a:endParaRPr lang="be-BY" sz="6000" b="1" i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55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24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286000" y="1142985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 профессию</a:t>
            </a:r>
          </a:p>
          <a:p>
            <a:pPr algn="ctr"/>
            <a:r>
              <a:rPr lang="be-BY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назови инструменты</a:t>
            </a:r>
            <a:endParaRPr lang="be-BY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Пользователь\Pictures\Професии ти атрибуты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643057" y="-642946"/>
            <a:ext cx="5857892" cy="9143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30204" y="214290"/>
            <a:ext cx="44208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Пользователь\Pictures\Професии ти атрибуты\hello_html_125e3e32.jpg"/>
          <p:cNvPicPr>
            <a:picLocks noChangeAspect="1" noChangeArrowheads="1"/>
          </p:cNvPicPr>
          <p:nvPr/>
        </p:nvPicPr>
        <p:blipFill>
          <a:blip r:embed="rId2"/>
          <a:srcRect b="3448"/>
          <a:stretch>
            <a:fillRect/>
          </a:stretch>
        </p:blipFill>
        <p:spPr bwMode="auto">
          <a:xfrm>
            <a:off x="0" y="928670"/>
            <a:ext cx="9144000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0562" y="28572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21429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ВРАЧ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Пользователь\Pictures\Професии ти атрибуты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321583" y="-678665"/>
            <a:ext cx="6500834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19877" y="0"/>
            <a:ext cx="45042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ПОЖАРНИК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Пользователь\Pictures\Професии ти атрибуты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71615" y="-714383"/>
            <a:ext cx="600077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4822" y="285728"/>
            <a:ext cx="51343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Моряк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75</Words>
  <Application>Microsoft Office PowerPoint</Application>
  <PresentationFormat>Экран (4:3)</PresentationFormat>
  <Paragraphs>25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Встало солнышко давно, Заглянуло к нам в окно. Собрало друзей всех в круг Я твой друг и ты мой друг.  Дружно за руки возьмемся,  И друг другу улыбнемся. Улыбнемся, подмигнем, И беседовать начнем.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занятия Кем быть? Профессии.</dc:title>
  <dc:creator>Пользователь</dc:creator>
  <cp:lastModifiedBy>Пользователь</cp:lastModifiedBy>
  <cp:revision>38</cp:revision>
  <dcterms:created xsi:type="dcterms:W3CDTF">2017-02-20T14:54:21Z</dcterms:created>
  <dcterms:modified xsi:type="dcterms:W3CDTF">2017-05-14T18:13:34Z</dcterms:modified>
</cp:coreProperties>
</file>