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58" r:id="rId3"/>
    <p:sldId id="266" r:id="rId4"/>
    <p:sldId id="267" r:id="rId5"/>
    <p:sldId id="261" r:id="rId6"/>
    <p:sldId id="257" r:id="rId7"/>
    <p:sldId id="263" r:id="rId8"/>
    <p:sldId id="262" r:id="rId9"/>
    <p:sldId id="264" r:id="rId10"/>
    <p:sldId id="265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A42320"/>
    <a:srgbClr val="C42A26"/>
    <a:srgbClr val="8D1E1B"/>
    <a:srgbClr val="820041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052736"/>
            <a:ext cx="4608512" cy="2547715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Проект</a:t>
            </a:r>
            <a:br>
              <a:rPr lang="ru-RU" sz="6000" dirty="0" smtClean="0"/>
            </a:br>
            <a:r>
              <a:rPr lang="ru-RU" sz="6000" dirty="0" smtClean="0"/>
              <a:t>«Мы любим сказки»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365104"/>
            <a:ext cx="4032448" cy="119898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</a:rPr>
              <a:t>ГБДОУ детский сад № 7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Выборгского района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Воспитатель : Воронова Е.А.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233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Также проведена викторина</a:t>
            </a:r>
            <a:br>
              <a:rPr lang="ru-RU" dirty="0" smtClean="0"/>
            </a:br>
            <a:r>
              <a:rPr lang="ru-RU" dirty="0" smtClean="0"/>
              <a:t>«Лучший знаток сказок.»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2132856"/>
            <a:ext cx="50405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Цели:</a:t>
            </a:r>
            <a:r>
              <a:rPr lang="ru-RU" sz="2800" dirty="0"/>
              <a:t> прививать детям любовь к художественному чтению; закреплять знания знакомых русских народных сказок; вызывать позитивные эмоции; развивать детей физически через игры.</a:t>
            </a:r>
          </a:p>
        </p:txBody>
      </p:sp>
    </p:spTree>
    <p:extLst>
      <p:ext uri="{BB962C8B-B14F-4D97-AF65-F5344CB8AC3E}">
        <p14:creationId xmlns:p14="http://schemas.microsoft.com/office/powerpoint/2010/main" val="1693639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5818658"/>
          </a:xfrm>
        </p:spPr>
        <p:txBody>
          <a:bodyPr>
            <a:noAutofit/>
          </a:bodyPr>
          <a:lstStyle/>
          <a:p>
            <a:r>
              <a:rPr lang="ru-RU" sz="1800" b="1" dirty="0"/>
              <a:t>Первое </a:t>
            </a:r>
            <a:r>
              <a:rPr lang="ru-RU" sz="1800" b="1" dirty="0" smtClean="0"/>
              <a:t>задание : </a:t>
            </a:r>
            <a:r>
              <a:rPr lang="ru-RU" sz="1800" b="1" dirty="0"/>
              <a:t>«Узнай сказку по началу».</a:t>
            </a:r>
            <a:r>
              <a:rPr lang="ru-RU" sz="1800" dirty="0"/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- «Жили – были бабушка – старушка, внучка – хохотушка, курочка – </a:t>
            </a:r>
            <a:r>
              <a:rPr lang="ru-RU" sz="1800" dirty="0" err="1"/>
              <a:t>клохтушка</a:t>
            </a:r>
            <a:r>
              <a:rPr lang="ru-RU" sz="1800" dirty="0"/>
              <a:t> и мышка – норушка». («У страха глаза велики».)</a:t>
            </a:r>
            <a:br>
              <a:rPr lang="ru-RU" sz="1800" dirty="0"/>
            </a:br>
            <a:r>
              <a:rPr lang="ru-RU" sz="1800" dirty="0"/>
              <a:t>- «Жили-были лиса да заяц. У лисы была избушка ледяная, а у зайца лубяная». («Лиса, заяц и петух»);</a:t>
            </a:r>
            <a:br>
              <a:rPr lang="ru-RU" sz="1800" dirty="0"/>
            </a:br>
            <a:r>
              <a:rPr lang="ru-RU" sz="1800" dirty="0"/>
              <a:t>- «Жил – был старик. У него было три сына: двое умных, третий – дурачок Емеля». («По щучьему велению»);</a:t>
            </a:r>
            <a:br>
              <a:rPr lang="ru-RU" sz="1800" dirty="0"/>
            </a:br>
            <a:r>
              <a:rPr lang="ru-RU" sz="1800" dirty="0"/>
              <a:t>- «Жила – была в лесной избушке белая коза – жёлтые глаза. И было у неё семеро козлят». («Волк и семеро козлят</a:t>
            </a:r>
            <a:r>
              <a:rPr lang="ru-RU" sz="1800" dirty="0" smtClean="0"/>
              <a:t>»);</a:t>
            </a:r>
            <a:br>
              <a:rPr lang="ru-RU" sz="1800" dirty="0" smtClean="0"/>
            </a:br>
            <a:r>
              <a:rPr lang="ru-RU" sz="1800" dirty="0" smtClean="0"/>
              <a:t>- </a:t>
            </a:r>
            <a:r>
              <a:rPr lang="ru-RU" sz="1800" dirty="0"/>
              <a:t>«Жили-были дедушка да бабушка. Была у них внучка Танюшка». («Смоляной бычок</a:t>
            </a:r>
            <a:r>
              <a:rPr lang="ru-RU" sz="1800" dirty="0" smtClean="0"/>
              <a:t>»).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- «Жили-были петушок и курочка». («Петушок и бобовое зёрнышко»);</a:t>
            </a:r>
            <a:br>
              <a:rPr lang="ru-RU" sz="1800" dirty="0"/>
            </a:br>
            <a:r>
              <a:rPr lang="ru-RU" sz="1800" dirty="0"/>
              <a:t>- «Жили-были старик со старухой. Ели они как-то раз горох и уронили одну горошину на пол». («Петушок-золотой гребешок и чудо-</a:t>
            </a:r>
            <a:r>
              <a:rPr lang="ru-RU" sz="1800" dirty="0" err="1"/>
              <a:t>меленка</a:t>
            </a:r>
            <a:r>
              <a:rPr lang="ru-RU" sz="1800" dirty="0"/>
              <a:t>»);</a:t>
            </a:r>
            <a:br>
              <a:rPr lang="ru-RU" sz="1800" dirty="0"/>
            </a:br>
            <a:r>
              <a:rPr lang="ru-RU" sz="1800" dirty="0"/>
              <a:t>- «Жили-были старик да старуха, у них была дочка Алёнушка да сынок Иванушка». (Сестрица Алёнушка и братец Иванушка»);</a:t>
            </a:r>
            <a:br>
              <a:rPr lang="ru-RU" sz="1800" dirty="0"/>
            </a:br>
            <a:r>
              <a:rPr lang="ru-RU" sz="1800" dirty="0"/>
              <a:t>- «Жили-были дедушка да бабушка. Была у них внучка Машенька». («Маша и медведь»)</a:t>
            </a:r>
          </a:p>
        </p:txBody>
      </p:sp>
    </p:spTree>
    <p:extLst>
      <p:ext uri="{BB962C8B-B14F-4D97-AF65-F5344CB8AC3E}">
        <p14:creationId xmlns:p14="http://schemas.microsoft.com/office/powerpoint/2010/main" val="4121402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5688632"/>
          </a:xfrm>
        </p:spPr>
        <p:txBody>
          <a:bodyPr>
            <a:normAutofit/>
          </a:bodyPr>
          <a:lstStyle/>
          <a:p>
            <a:r>
              <a:rPr lang="ru-RU" sz="2000" b="1" dirty="0"/>
              <a:t>Второе задание :</a:t>
            </a:r>
            <a:r>
              <a:rPr lang="ru-RU" sz="2000" b="1" dirty="0" smtClean="0"/>
              <a:t> </a:t>
            </a:r>
            <a:r>
              <a:rPr lang="ru-RU" sz="2000" b="1" dirty="0"/>
              <a:t>«Узнай сказку по отрывку».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«Как выскачу, как выпрыгну – полетят клочки по </a:t>
            </a:r>
            <a:r>
              <a:rPr lang="ru-RU" sz="2000" dirty="0" err="1"/>
              <a:t>закаулочкам</a:t>
            </a:r>
            <a:r>
              <a:rPr lang="ru-RU" sz="2000" dirty="0"/>
              <a:t>». («Лиса, заяц и петух».)</a:t>
            </a:r>
            <a:br>
              <a:rPr lang="ru-RU" sz="2000" dirty="0"/>
            </a:br>
            <a:r>
              <a:rPr lang="ru-RU" sz="2000" dirty="0"/>
              <a:t>- «Ходила, ходила </a:t>
            </a:r>
            <a:r>
              <a:rPr lang="ru-RU" sz="2000" dirty="0" err="1"/>
              <a:t>Мащенька</a:t>
            </a:r>
            <a:r>
              <a:rPr lang="ru-RU" sz="2000" dirty="0"/>
              <a:t> по лесу – совсем заблудилась. Пришла она в самую глушь, в самую чащу. Видит: стоит избушка». («Маша и медведь») </a:t>
            </a:r>
            <a:br>
              <a:rPr lang="ru-RU" sz="2000" dirty="0"/>
            </a:br>
            <a:r>
              <a:rPr lang="ru-RU" sz="2000" dirty="0"/>
              <a:t>- «Петушок всё торопился, всё торопился, а курочка знай себе приговаривает: - Петя, не торопись, Петя, не торопись». («Петушок и бобовое зёрнышко</a:t>
            </a:r>
            <a:r>
              <a:rPr lang="ru-RU" sz="2000" dirty="0" smtClean="0"/>
              <a:t>».)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«Не ешь меня, серый волк: я тебе песенку спою.» («Колобок»)</a:t>
            </a:r>
            <a:br>
              <a:rPr lang="ru-RU" sz="2000" dirty="0"/>
            </a:br>
            <a:r>
              <a:rPr lang="ru-RU" sz="2000" dirty="0"/>
              <a:t>- «Бабка спит, Танюшка спит, кошка спит, собака спит, куры тоже уснули, один дед не спит – телёночка делает». («Смоляной бычок».)</a:t>
            </a:r>
            <a:br>
              <a:rPr lang="ru-RU" sz="2000" dirty="0"/>
            </a:br>
            <a:r>
              <a:rPr lang="ru-RU" sz="2000" dirty="0"/>
              <a:t>- «Соломинка перетянулась с берега на берег. Лапоть пошёл по соломинке, она и переломилась». («Пузырь, соломинка и лапоть»,)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69152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5818658"/>
          </a:xfrm>
        </p:spPr>
        <p:txBody>
          <a:bodyPr>
            <a:noAutofit/>
          </a:bodyPr>
          <a:lstStyle/>
          <a:p>
            <a:r>
              <a:rPr lang="ru-RU" sz="1800" b="1" dirty="0"/>
              <a:t>Третье задание </a:t>
            </a:r>
            <a:r>
              <a:rPr lang="ru-RU" sz="1800" b="1" dirty="0" smtClean="0"/>
              <a:t>: </a:t>
            </a:r>
            <a:r>
              <a:rPr lang="ru-RU" sz="1800" b="1" dirty="0"/>
              <a:t>«Кто это говорит и из какой сказки</a:t>
            </a:r>
            <a:r>
              <a:rPr lang="ru-RU" sz="1800" b="1" dirty="0" smtClean="0"/>
              <a:t>?»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/>
              <a:t>1. «Я лучше у вас на крыше поживу!» (Медведь. «Теремок».)</a:t>
            </a:r>
            <a:br>
              <a:rPr lang="ru-RU" sz="1800" dirty="0"/>
            </a:br>
            <a:r>
              <a:rPr lang="ru-RU" sz="1800" dirty="0"/>
              <a:t>2. «-Эта ложка простая – Петина, эта ложка простая – </a:t>
            </a:r>
            <a:r>
              <a:rPr lang="ru-RU" sz="1800" dirty="0" err="1"/>
              <a:t>котова</a:t>
            </a:r>
            <a:r>
              <a:rPr lang="ru-RU" sz="1800" dirty="0"/>
              <a:t>, а эта ложка не простая, - точёная, ручка золочёная, - эту я себе возьму». (Лиса. «</a:t>
            </a:r>
            <a:r>
              <a:rPr lang="ru-RU" sz="1800" dirty="0" err="1"/>
              <a:t>Жихарка</a:t>
            </a:r>
            <a:r>
              <a:rPr lang="ru-RU" sz="1800" dirty="0"/>
              <a:t>».)</a:t>
            </a:r>
            <a:br>
              <a:rPr lang="ru-RU" sz="1800" dirty="0"/>
            </a:br>
            <a:r>
              <a:rPr lang="ru-RU" sz="1800" dirty="0"/>
              <a:t>3.«Котище -то какой усатый! Вот страху я натерпелась!» (Мышка-норушка. «У страха глаза велики».)</a:t>
            </a:r>
            <a:br>
              <a:rPr lang="ru-RU" sz="1800" dirty="0"/>
            </a:br>
            <a:r>
              <a:rPr lang="ru-RU" sz="1800" dirty="0"/>
              <a:t>4.«Это я тебе, волк, помогаю: рыбу к хвосту подгоняю!» (Лиса. «Лисичка-сестричка и серый волк».)</a:t>
            </a:r>
            <a:br>
              <a:rPr lang="ru-RU" sz="1800" dirty="0"/>
            </a:br>
            <a:r>
              <a:rPr lang="ru-RU" sz="1800" dirty="0"/>
              <a:t>5.«- Красна девица, влезь ко мне в одно ушко, а в другое вылезь – всё будет сработано». (Коровушка. «</a:t>
            </a:r>
            <a:r>
              <a:rPr lang="ru-RU" sz="1800" dirty="0" err="1"/>
              <a:t>Хаврошечка</a:t>
            </a:r>
            <a:r>
              <a:rPr lang="ru-RU" sz="1800" dirty="0" smtClean="0"/>
              <a:t>».)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1.«Медведь, медведь, отпусти меня на денёк в деревню: я бабушке да дедушке гостинцев снесу», (Машенька. «Маша и медведь».)</a:t>
            </a:r>
            <a:br>
              <a:rPr lang="ru-RU" sz="1800" dirty="0"/>
            </a:br>
            <a:r>
              <a:rPr lang="ru-RU" sz="1800" dirty="0"/>
              <a:t>2. «- Я не ела, не пила, меня внучка не пасла. Как бежала через </a:t>
            </a:r>
            <a:r>
              <a:rPr lang="ru-RU" sz="1800" dirty="0" err="1"/>
              <a:t>мосточек</a:t>
            </a:r>
            <a:r>
              <a:rPr lang="ru-RU" sz="1800" dirty="0"/>
              <a:t>, ухватила кленовый листочек, как бежала через </a:t>
            </a:r>
            <a:r>
              <a:rPr lang="ru-RU" sz="1800" dirty="0" err="1"/>
              <a:t>гребельку</a:t>
            </a:r>
            <a:r>
              <a:rPr lang="ru-RU" sz="1800" dirty="0"/>
              <a:t>, проглотила воды капельку - вот и вся моя еда». (Коза. «Коза –дереза».)</a:t>
            </a:r>
            <a:br>
              <a:rPr lang="ru-RU" sz="1800" dirty="0"/>
            </a:br>
            <a:r>
              <a:rPr lang="ru-RU" sz="1800" dirty="0"/>
              <a:t>3.«-Ку-ка-ре-ку! Несу косу на плечи, хочу лису </a:t>
            </a:r>
            <a:r>
              <a:rPr lang="ru-RU" sz="1800" dirty="0" err="1"/>
              <a:t>посечи</a:t>
            </a:r>
            <a:r>
              <a:rPr lang="ru-RU" sz="1800" dirty="0"/>
              <a:t>. Ступай, лиса, вон!». (Петух. «Лиса, заяц, петух».)</a:t>
            </a:r>
            <a:br>
              <a:rPr lang="ru-RU" sz="1800" dirty="0"/>
            </a:br>
            <a:r>
              <a:rPr lang="ru-RU" sz="1800" dirty="0"/>
              <a:t>4.«-Битый небитого везёт! Битый небитого везёт!» (Лиса. «Лисичка –сестричка и серый волк».)</a:t>
            </a:r>
            <a:br>
              <a:rPr lang="ru-RU" sz="1800" dirty="0"/>
            </a:br>
            <a:r>
              <a:rPr lang="ru-RU" sz="1800" dirty="0"/>
              <a:t>5.«- Емеля, Емеля, отпусти меня в воду, я тебе сделаю всё, что ни пожелаешь». (Щука. «По щучьему велению».)</a:t>
            </a:r>
          </a:p>
        </p:txBody>
      </p:sp>
    </p:spTree>
    <p:extLst>
      <p:ext uri="{BB962C8B-B14F-4D97-AF65-F5344CB8AC3E}">
        <p14:creationId xmlns:p14="http://schemas.microsoft.com/office/powerpoint/2010/main" val="171454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94" b="13342"/>
          <a:stretch/>
        </p:blipFill>
        <p:spPr>
          <a:xfrm>
            <a:off x="467543" y="476672"/>
            <a:ext cx="4048301" cy="25008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10800" r="11413" b="24801"/>
          <a:stretch/>
        </p:blipFill>
        <p:spPr>
          <a:xfrm>
            <a:off x="2915816" y="3284984"/>
            <a:ext cx="5544616" cy="2772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788024" y="798003"/>
            <a:ext cx="4042792" cy="185821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Поздравление победителей.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508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76672"/>
            <a:ext cx="8208912" cy="5400600"/>
          </a:xfrm>
        </p:spPr>
        <p:txBody>
          <a:bodyPr>
            <a:normAutofit fontScale="77500" lnSpcReduction="20000"/>
          </a:bodyPr>
          <a:lstStyle/>
          <a:p>
            <a:r>
              <a:rPr lang="ru-RU" b="1" u="sng" dirty="0"/>
              <a:t>Цель проекта</a:t>
            </a:r>
            <a:r>
              <a:rPr lang="ru-RU" dirty="0"/>
              <a:t>: развитие творческой личности детей, знакомство с жанровыми особенностями, структурой, видами, сюжетами сказок, развитие интереса к литературе, театрализованной деятельности.</a:t>
            </a:r>
          </a:p>
          <a:p>
            <a:r>
              <a:rPr lang="ru-RU" b="1" u="sng" dirty="0"/>
              <a:t>Задачи:</a:t>
            </a:r>
          </a:p>
          <a:p>
            <a:pPr lvl="0"/>
            <a:r>
              <a:rPr lang="ru-RU" dirty="0"/>
              <a:t>Познакомить детей с особенностями и структурой сказок. </a:t>
            </a:r>
          </a:p>
          <a:p>
            <a:pPr lvl="0"/>
            <a:r>
              <a:rPr lang="ru-RU" dirty="0"/>
              <a:t>Формировать у детей интерес к чтению. </a:t>
            </a:r>
          </a:p>
          <a:p>
            <a:pPr lvl="0"/>
            <a:r>
              <a:rPr lang="ru-RU" dirty="0"/>
              <a:t>Учить понимать занимательность сюжетов сказок, особенность их языка. </a:t>
            </a:r>
          </a:p>
          <a:p>
            <a:pPr lvl="0"/>
            <a:r>
              <a:rPr lang="ru-RU" dirty="0"/>
              <a:t>Привлекать интерес к творчеству. На примере сказок показать, что добро, побеждает зло. </a:t>
            </a:r>
          </a:p>
          <a:p>
            <a:r>
              <a:rPr lang="ru-RU" dirty="0"/>
              <a:t>Побуждать детей драматизировать, проигрывать отдельные части сказок, использовать различные виды театра.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48680"/>
            <a:ext cx="7103843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498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76672"/>
            <a:ext cx="7233566" cy="511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899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381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рамках проекта дети рисовали любимых сказочных героев. Была организована выставка работ.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11151" r="5163" b="21650"/>
          <a:stretch/>
        </p:blipFill>
        <p:spPr>
          <a:xfrm>
            <a:off x="1979712" y="1948142"/>
            <a:ext cx="2664296" cy="37068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500774"/>
            <a:ext cx="2592288" cy="36501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9834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11150" b="13251"/>
          <a:stretch/>
        </p:blipFill>
        <p:spPr>
          <a:xfrm>
            <a:off x="1157542" y="404664"/>
            <a:ext cx="3054418" cy="4248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6951" r="5163" b="23750"/>
          <a:stretch/>
        </p:blipFill>
        <p:spPr>
          <a:xfrm>
            <a:off x="4788024" y="1052736"/>
            <a:ext cx="3528393" cy="4752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Поставлена и показана  сказка </a:t>
            </a:r>
            <a:br>
              <a:rPr lang="ru-RU" dirty="0" smtClean="0"/>
            </a:br>
            <a:r>
              <a:rPr lang="ru-RU" dirty="0" smtClean="0"/>
              <a:t>«Муха – Цокотуха»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6" t="24801" r="7032" b="39500"/>
          <a:stretch/>
        </p:blipFill>
        <p:spPr>
          <a:xfrm>
            <a:off x="755576" y="1700808"/>
            <a:ext cx="3096344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01"/>
          <a:stretch/>
        </p:blipFill>
        <p:spPr>
          <a:xfrm>
            <a:off x="4860032" y="1556792"/>
            <a:ext cx="3456384" cy="4624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17145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b="37400"/>
          <a:stretch/>
        </p:blipFill>
        <p:spPr>
          <a:xfrm>
            <a:off x="755576" y="404664"/>
            <a:ext cx="2664296" cy="26380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b="53984"/>
          <a:stretch/>
        </p:blipFill>
        <p:spPr>
          <a:xfrm>
            <a:off x="4355976" y="470100"/>
            <a:ext cx="4066736" cy="25071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2" t="21651" r="15355" b="44750"/>
          <a:stretch/>
        </p:blipFill>
        <p:spPr>
          <a:xfrm>
            <a:off x="5542392" y="3506760"/>
            <a:ext cx="2880320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0" r="23845" b="47900"/>
          <a:stretch/>
        </p:blipFill>
        <p:spPr>
          <a:xfrm>
            <a:off x="1691680" y="3506760"/>
            <a:ext cx="3027066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6814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31100" r="10768" b="40550"/>
          <a:stretch/>
        </p:blipFill>
        <p:spPr>
          <a:xfrm>
            <a:off x="1115616" y="476672"/>
            <a:ext cx="3456384" cy="2170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" t="21651" r="40659" b="45800"/>
          <a:stretch/>
        </p:blipFill>
        <p:spPr>
          <a:xfrm>
            <a:off x="5292080" y="476672"/>
            <a:ext cx="2376264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6" r="18241" b="43856"/>
          <a:stretch/>
        </p:blipFill>
        <p:spPr>
          <a:xfrm>
            <a:off x="1763688" y="3140968"/>
            <a:ext cx="3151361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1" r="27582" b="46850"/>
          <a:stretch/>
        </p:blipFill>
        <p:spPr>
          <a:xfrm>
            <a:off x="5723692" y="3140968"/>
            <a:ext cx="2719749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051119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178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Times New Roman</vt:lpstr>
      <vt:lpstr>Arial</vt:lpstr>
      <vt:lpstr>Тема Office</vt:lpstr>
      <vt:lpstr>Проект «Мы любим сказки»</vt:lpstr>
      <vt:lpstr>Презентация PowerPoint</vt:lpstr>
      <vt:lpstr>Презентация PowerPoint</vt:lpstr>
      <vt:lpstr>Презентация PowerPoint</vt:lpstr>
      <vt:lpstr>В рамках проекта дети рисовали любимых сказочных героев. Была организована выставка работ.</vt:lpstr>
      <vt:lpstr>Презентация PowerPoint</vt:lpstr>
      <vt:lpstr>Поставлена и показана  сказка  «Муха – Цокотуха» </vt:lpstr>
      <vt:lpstr>Презентация PowerPoint</vt:lpstr>
      <vt:lpstr>Презентация PowerPoint</vt:lpstr>
      <vt:lpstr>Также проведена викторина «Лучший знаток сказок.»</vt:lpstr>
      <vt:lpstr>Первое задание : «Узнай сказку по началу».   - «Жили – были бабушка – старушка, внучка – хохотушка, курочка – клохтушка и мышка – норушка». («У страха глаза велики».) - «Жили-были лиса да заяц. У лисы была избушка ледяная, а у зайца лубяная». («Лиса, заяц и петух»); - «Жил – был старик. У него было три сына: двое умных, третий – дурачок Емеля». («По щучьему велению»); - «Жила – была в лесной избушке белая коза – жёлтые глаза. И было у неё семеро козлят». («Волк и семеро козлят»); - «Жили-были дедушка да бабушка. Была у них внучка Танюшка». («Смоляной бычок»). - «Жили-были петушок и курочка». («Петушок и бобовое зёрнышко»); - «Жили-были старик со старухой. Ели они как-то раз горох и уронили одну горошину на пол». («Петушок-золотой гребешок и чудо-меленка»); - «Жили-были старик да старуха, у них была дочка Алёнушка да сынок Иванушка». (Сестрица Алёнушка и братец Иванушка»); - «Жили-были дедушка да бабушка. Была у них внучка Машенька». («Маша и медведь»)</vt:lpstr>
      <vt:lpstr>Второе задание : «Узнай сказку по отрывку».   - «Как выскачу, как выпрыгну – полетят клочки по закаулочкам». («Лиса, заяц и петух».) - «Ходила, ходила Мащенька по лесу – совсем заблудилась. Пришла она в самую глушь, в самую чащу. Видит: стоит избушка». («Маша и медведь»)  - «Петушок всё торопился, всё торопился, а курочка знай себе приговаривает: - Петя, не торопись, Петя, не торопись». («Петушок и бобовое зёрнышко».) - «Не ешь меня, серый волк: я тебе песенку спою.» («Колобок») - «Бабка спит, Танюшка спит, кошка спит, собака спит, куры тоже уснули, один дед не спит – телёночка делает». («Смоляной бычок».) - «Соломинка перетянулась с берега на берег. Лапоть пошёл по соломинке, она и переломилась». («Пузырь, соломинка и лапоть»,) </vt:lpstr>
      <vt:lpstr>Третье задание : «Кто это говорит и из какой сказки?» 1. «Я лучше у вас на крыше поживу!» (Медведь. «Теремок».) 2. «-Эта ложка простая – Петина, эта ложка простая – котова, а эта ложка не простая, - точёная, ручка золочёная, - эту я себе возьму». (Лиса. «Жихарка».) 3.«Котище -то какой усатый! Вот страху я натерпелась!» (Мышка-норушка. «У страха глаза велики».) 4.«Это я тебе, волк, помогаю: рыбу к хвосту подгоняю!» (Лиса. «Лисичка-сестричка и серый волк».) 5.«- Красна девица, влезь ко мне в одно ушко, а в другое вылезь – всё будет сработано». (Коровушка. «Хаврошечка».) 1.«Медведь, медведь, отпусти меня на денёк в деревню: я бабушке да дедушке гостинцев снесу», (Машенька. «Маша и медведь».) 2. «- Я не ела, не пила, меня внучка не пасла. Как бежала через мосточек, ухватила кленовый листочек, как бежала через гребельку, проглотила воды капельку - вот и вся моя еда». (Коза. «Коза –дереза».) 3.«-Ку-ка-ре-ку! Несу косу на плечи, хочу лису посечи. Ступай, лиса, вон!». (Петух. «Лиса, заяц, петух».) 4.«-Битый небитого везёт! Битый небитого везёт!» (Лиса. «Лисичка –сестричка и серый волк».) 5.«- Емеля, Емеля, отпусти меня в воду, я тебе сделаю всё, что ни пожелаешь». (Щука. «По щучьему велению».)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Microsoft</cp:lastModifiedBy>
  <cp:revision>44</cp:revision>
  <dcterms:created xsi:type="dcterms:W3CDTF">2015-04-19T15:51:03Z</dcterms:created>
  <dcterms:modified xsi:type="dcterms:W3CDTF">2017-05-14T10:04:39Z</dcterms:modified>
</cp:coreProperties>
</file>